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62" r:id="rId3"/>
    <p:sldId id="261" r:id="rId4"/>
    <p:sldId id="263" r:id="rId5"/>
    <p:sldId id="264" r:id="rId6"/>
    <p:sldId id="265" r:id="rId7"/>
    <p:sldId id="266" r:id="rId8"/>
    <p:sldId id="267" r:id="rId9"/>
    <p:sldId id="268" r:id="rId10"/>
    <p:sldId id="269" r:id="rId11"/>
    <p:sldId id="270" r:id="rId1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247" autoAdjust="0"/>
  </p:normalViewPr>
  <p:slideViewPr>
    <p:cSldViewPr snapToGrid="0" snapToObjects="1">
      <p:cViewPr>
        <p:scale>
          <a:sx n="100" d="100"/>
          <a:sy n="100" d="100"/>
        </p:scale>
        <p:origin x="996" y="15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95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6EB6-271B-ADE1-452A-10CFA9ECF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A3337-5B44-706F-9610-D98132378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94998-A0F6-9314-618C-A67A00A340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790AE-C7A3-4E57-3B3A-7AE05E8BAD57}"/>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89473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7090D-DB23-585C-0964-5DBB93360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0BF82-EB71-C295-F0F8-9B92A8EE1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D14F7-ACA8-51BA-0E85-5A404BE0AB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7E591-8F1E-D844-97B8-F3CB4FCE783C}"/>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5774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7196-4530-7A00-A1B2-2ED4A1BC6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163AC-953F-C806-FCDE-8F19CEF1A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1865A-CFA6-DBF8-8EDB-AAD080A4C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BC67CF-D54F-2EAA-ACB1-8EA9302E4F75}"/>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78489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C8395-A4F9-B468-CDF6-CA4F36B1D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A7DB-9C95-F50A-7962-BBAD34629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14520-E8F8-5F2D-9668-56814D1235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0E735-AED7-7306-A87F-B0F8B182557C}"/>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3910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B7A06-8978-A4FF-05F4-16D6ECBAD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E8369-D659-5C5B-9CE0-6F2C99051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1DED6-F2B7-896F-1C83-2D307B387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766D64-C71F-A28A-EF2E-8ABA52A6F555}"/>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2553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85ABC-CD2C-8E54-C08B-14C22BCE2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21B2E-9CB7-E190-05DA-0FBC29BD6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2AE8F-34CA-7C78-5BB5-A13EA42A2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1327D-D262-FCDB-4874-FBCA09B3BAAD}"/>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89689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DE65-6BB5-DE1C-45A2-792FB438E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DCBD1-7AA9-5B57-E51D-AA0A4E2F8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DA9A5-2ADB-F4F1-339F-602F3CADD8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6CFC4-BAA4-2773-6837-72A1480D34E2}"/>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62693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4A6E-64E0-1728-987A-F176687A8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0BA20-FB31-F0A4-4E62-6E39B034F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5A05E-E1A4-7AE3-233A-D5BBBA8622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937245-D07F-FD50-F421-30F43B87E73A}"/>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91112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117D-45F8-2E50-A783-1AF140101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841AF-B88E-E553-D39C-16008B653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A2C73-4ED0-ED7B-15FB-D87B233BB9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73142F-6EAC-FA04-6744-5F504965D88E}"/>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99850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0132EA29-66FE-1067-0109-B82F4EB1E204}"/>
              </a:ext>
            </a:extLst>
          </p:cNvPr>
          <p:cNvSpPr>
            <a:spLocks noGrp="1"/>
          </p:cNvSpPr>
          <p:nvPr>
            <p:ph type="pic" sz="quarter" idx="10"/>
          </p:nvPr>
        </p:nvSpPr>
        <p:spPr>
          <a:xfrm>
            <a:off x="673100" y="1155700"/>
            <a:ext cx="3044825" cy="4348163"/>
          </a:xfrm>
          <a:prstGeom prst="roundRect">
            <a:avLst>
              <a:gd name="adj" fmla="val 5334"/>
            </a:avLst>
          </a:prstGeom>
          <a:ln w="28575">
            <a:solidFill>
              <a:srgbClr val="D97757"/>
            </a:solidFill>
          </a:ln>
          <a:effectLst>
            <a:outerShdw blurRad="50800" dist="38100" dir="5400000" algn="t" rotWithShape="0">
              <a:prstClr val="black">
                <a:alpha val="40000"/>
              </a:prstClr>
            </a:outerShdw>
          </a:effectLst>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2.png"/><Relationship Id="rId4" Type="http://schemas.openxmlformats.org/officeDocument/2006/relationships/image" Target="../media/image15.jp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Francesco</a:t>
            </a:r>
            <a:endParaRPr lang="en-US" sz="4000" dirty="0"/>
          </a:p>
        </p:txBody>
      </p:sp>
      <p:sp>
        <p:nvSpPr>
          <p:cNvPr id="5" name="Text 3"/>
          <p:cNvSpPr/>
          <p:nvPr/>
        </p:nvSpPr>
        <p:spPr>
          <a:xfrm>
            <a:off x="4160520" y="1234440"/>
            <a:ext cx="6675120" cy="411480"/>
          </a:xfrm>
          <a:prstGeom prst="rect">
            <a:avLst/>
          </a:prstGeom>
          <a:noFill/>
          <a:ln/>
        </p:spPr>
        <p:txBody>
          <a:bodyPr wrap="square" lIns="0" tIns="0" rIns="0" bIns="0" rtlCol="0" anchor="ctr"/>
          <a:lstStyle/>
          <a:p>
            <a:r>
              <a:rPr lang="it-IT" sz="1500" i="1" dirty="0">
                <a:solidFill>
                  <a:srgbClr val="D97757"/>
                </a:solidFill>
                <a:latin typeface="Calibri" pitchFamily="34" charset="0"/>
                <a:ea typeface="Calibri" pitchFamily="34" charset="-122"/>
                <a:cs typeface="Calibri" pitchFamily="34" charset="-120"/>
              </a:rPr>
              <a:t>Studente laureando e Senior </a:t>
            </a:r>
            <a:r>
              <a:rPr lang="it-IT" sz="1500" i="1" dirty="0" err="1">
                <a:solidFill>
                  <a:srgbClr val="D97757"/>
                </a:solidFill>
                <a:latin typeface="Calibri" pitchFamily="34" charset="0"/>
                <a:ea typeface="Calibri" pitchFamily="34" charset="-122"/>
                <a:cs typeface="Calibri" pitchFamily="34" charset="-120"/>
              </a:rPr>
              <a:t>Member</a:t>
            </a:r>
            <a:r>
              <a:rPr lang="it-IT" sz="1500" i="1" dirty="0">
                <a:solidFill>
                  <a:srgbClr val="D97757"/>
                </a:solidFill>
                <a:latin typeface="Calibri" pitchFamily="34" charset="0"/>
                <a:ea typeface="Calibri" pitchFamily="34" charset="-122"/>
                <a:cs typeface="Calibri" pitchFamily="34" charset="-120"/>
              </a:rPr>
              <a:t> Dai Ragazzi</a:t>
            </a:r>
            <a:endParaRPr lang="en-US" sz="1500" dirty="0"/>
          </a:p>
        </p:txBody>
      </p:sp>
      <p:sp>
        <p:nvSpPr>
          <p:cNvPr id="6" name="Shape 4"/>
          <p:cNvSpPr/>
          <p:nvPr/>
        </p:nvSpPr>
        <p:spPr>
          <a:xfrm>
            <a:off x="4160520" y="1828800"/>
            <a:ext cx="7543800" cy="150876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t>Elettore del partito più grande di tutti: Gli Astenuti. Uomo di sani principi che non si sporca con la materia politica. Possibile single-</a:t>
            </a:r>
            <a:r>
              <a:rPr lang="it-IT" sz="1400" dirty="0" err="1"/>
              <a:t>issue</a:t>
            </a:r>
            <a:r>
              <a:rPr lang="it-IT" sz="1400" dirty="0"/>
              <a:t> </a:t>
            </a:r>
            <a:r>
              <a:rPr lang="it-IT" sz="1400" dirty="0" err="1"/>
              <a:t>voter</a:t>
            </a:r>
            <a:r>
              <a:rPr lang="it-IT" sz="1400" dirty="0"/>
              <a:t> (ma sono ignaro di quali siano quindi non classificabile).</a:t>
            </a:r>
          </a:p>
          <a:p>
            <a:pPr>
              <a:lnSpc>
                <a:spcPct val="120000"/>
              </a:lnSpc>
            </a:pPr>
            <a:r>
              <a:rPr lang="it-IT" sz="1400" dirty="0"/>
              <a:t>In passato ha tentato di entrare nelle forze armate quindi non si esclude una simpatia per l'ordine pubblico e per uno Stato partecipativo. Voto: AC Milan</a:t>
            </a:r>
            <a:endParaRPr lang="en-US" sz="1400" dirty="0"/>
          </a:p>
        </p:txBody>
      </p:sp>
      <p:sp>
        <p:nvSpPr>
          <p:cNvPr id="8" name="Shape 6"/>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p:cNvSpPr/>
          <p:nvPr/>
        </p:nvSpPr>
        <p:spPr>
          <a:xfrm>
            <a:off x="5257799" y="3749040"/>
            <a:ext cx="3417563" cy="384048"/>
          </a:xfrm>
          <a:prstGeom prst="roundRect">
            <a:avLst>
              <a:gd name="adj" fmla="val 50000"/>
            </a:avLst>
          </a:prstGeom>
          <a:solidFill>
            <a:srgbClr val="D97757"/>
          </a:solidFill>
          <a:ln/>
        </p:spPr>
        <p:txBody>
          <a:bodyPr/>
          <a:lstStyle/>
          <a:p>
            <a:endParaRPr lang="it-IT" dirty="0"/>
          </a:p>
        </p:txBody>
      </p:sp>
      <p:sp>
        <p:nvSpPr>
          <p:cNvPr id="13" name="Shape 11"/>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p:cNvSpPr/>
          <p:nvPr/>
        </p:nvSpPr>
        <p:spPr>
          <a:xfrm>
            <a:off x="5257799" y="4453128"/>
            <a:ext cx="4257673" cy="384048"/>
          </a:xfrm>
          <a:prstGeom prst="roundRect">
            <a:avLst>
              <a:gd name="adj" fmla="val 50000"/>
            </a:avLst>
          </a:prstGeom>
          <a:solidFill>
            <a:srgbClr val="D97757"/>
          </a:solidFill>
          <a:ln/>
        </p:spPr>
        <p:txBody>
          <a:bodyPr/>
          <a:lstStyle/>
          <a:p>
            <a:endParaRPr lang="it-IT"/>
          </a:p>
        </p:txBody>
      </p:sp>
      <p:sp>
        <p:nvSpPr>
          <p:cNvPr id="22" name="Shape 20"/>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p:cNvSpPr/>
          <p:nvPr/>
        </p:nvSpPr>
        <p:spPr>
          <a:xfrm>
            <a:off x="5257800" y="5157216"/>
            <a:ext cx="2743200" cy="384048"/>
          </a:xfrm>
          <a:prstGeom prst="roundRect">
            <a:avLst>
              <a:gd name="adj" fmla="val 50000"/>
            </a:avLst>
          </a:prstGeom>
          <a:solidFill>
            <a:srgbClr val="D97757"/>
          </a:solidFill>
          <a:ln/>
        </p:spPr>
        <p:txBody>
          <a:bodyPr/>
          <a:lstStyle/>
          <a:p>
            <a:endParaRPr lang="it-IT"/>
          </a:p>
        </p:txBody>
      </p:sp>
      <p:sp>
        <p:nvSpPr>
          <p:cNvPr id="31" name="Shape 29"/>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p:cNvSpPr/>
          <p:nvPr/>
        </p:nvSpPr>
        <p:spPr>
          <a:xfrm>
            <a:off x="5257800" y="5861304"/>
            <a:ext cx="1714498" cy="384048"/>
          </a:xfrm>
          <a:prstGeom prst="roundRect">
            <a:avLst>
              <a:gd name="adj" fmla="val 50000"/>
            </a:avLst>
          </a:prstGeom>
          <a:solidFill>
            <a:srgbClr val="D97757"/>
          </a:solidFill>
          <a:ln/>
        </p:spPr>
        <p:txBody>
          <a:bodyPr/>
          <a:lstStyle/>
          <a:p>
            <a:endParaRPr lang="it-IT"/>
          </a:p>
        </p:txBody>
      </p:sp>
      <p:sp>
        <p:nvSpPr>
          <p:cNvPr id="40" name="Shape 38"/>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8" name="Segnaposto immagine 47">
            <a:extLst>
              <a:ext uri="{FF2B5EF4-FFF2-40B4-BE49-F238E27FC236}">
                <a16:creationId xmlns:a16="http://schemas.microsoft.com/office/drawing/2014/main" id="{BD1EBABE-698E-CD0A-338A-D35634ACE2F8}"/>
              </a:ext>
            </a:extLst>
          </p:cNvPr>
          <p:cNvPicPr>
            <a:picLocks noGrp="1" noChangeAspect="1"/>
          </p:cNvPicPr>
          <p:nvPr>
            <p:ph type="pic" idx="10"/>
          </p:nvPr>
        </p:nvPicPr>
        <p:blipFill>
          <a:blip r:embed="rId3"/>
          <a:srcRect l="7323" r="18475"/>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46" name="Immagine 45" descr="AC Milan badge">
            <a:extLst>
              <a:ext uri="{FF2B5EF4-FFF2-40B4-BE49-F238E27FC236}">
                <a16:creationId xmlns:a16="http://schemas.microsoft.com/office/drawing/2014/main" id="{7B3FCAA6-E400-0219-F82A-F1B62FE564A1}"/>
              </a:ext>
            </a:extLst>
          </p:cNvPr>
          <p:cNvPicPr>
            <a:picLocks noChangeAspect="1"/>
          </p:cNvPicPr>
          <p:nvPr/>
        </p:nvPicPr>
        <p:blipFill>
          <a:blip r:embed="rId4"/>
          <a:stretch>
            <a:fillRect/>
          </a:stretch>
        </p:blipFill>
        <p:spPr>
          <a:xfrm>
            <a:off x="115200" y="223200"/>
            <a:ext cx="917928" cy="14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6981-162E-9BC1-F28A-7F57F062DD7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05A4838-7878-A97F-660F-10A37C993408}"/>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455D9818-0E50-3D7E-387B-FC8C7AEDFD0C}"/>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CF93C681-7B4C-CA12-55E1-0FFD1B20644F}"/>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Giovanni</a:t>
            </a:r>
            <a:endParaRPr lang="en-US" sz="4000" dirty="0"/>
          </a:p>
        </p:txBody>
      </p:sp>
      <p:sp>
        <p:nvSpPr>
          <p:cNvPr id="5" name="Text 3">
            <a:extLst>
              <a:ext uri="{FF2B5EF4-FFF2-40B4-BE49-F238E27FC236}">
                <a16:creationId xmlns:a16="http://schemas.microsoft.com/office/drawing/2014/main" id="{18F4C408-7E31-F0EB-EE7A-0728018B1EB2}"/>
              </a:ext>
            </a:extLst>
          </p:cNvPr>
          <p:cNvSpPr/>
          <p:nvPr/>
        </p:nvSpPr>
        <p:spPr>
          <a:xfrm>
            <a:off x="4160520" y="1234440"/>
            <a:ext cx="6675120" cy="411480"/>
          </a:xfrm>
          <a:prstGeom prst="rect">
            <a:avLst/>
          </a:prstGeom>
          <a:noFill/>
          <a:ln/>
        </p:spPr>
        <p:txBody>
          <a:bodyPr wrap="square" lIns="0" tIns="0" rIns="0" bIns="0" rtlCol="0" anchor="ctr"/>
          <a:lstStyle/>
          <a:p>
            <a:r>
              <a:rPr lang="it-IT" sz="1500" i="1" dirty="0">
                <a:solidFill>
                  <a:srgbClr val="D97757"/>
                </a:solidFill>
                <a:latin typeface="Calibri" pitchFamily="34" charset="0"/>
                <a:ea typeface="Calibri" pitchFamily="34" charset="-122"/>
                <a:cs typeface="Calibri" pitchFamily="34" charset="-120"/>
              </a:rPr>
              <a:t>Ingegnere Chimico</a:t>
            </a:r>
            <a:endParaRPr lang="en-US" sz="1500" dirty="0"/>
          </a:p>
        </p:txBody>
      </p:sp>
      <p:sp>
        <p:nvSpPr>
          <p:cNvPr id="6" name="Shape 4">
            <a:extLst>
              <a:ext uri="{FF2B5EF4-FFF2-40B4-BE49-F238E27FC236}">
                <a16:creationId xmlns:a16="http://schemas.microsoft.com/office/drawing/2014/main" id="{BA60DB20-C993-10F2-DB63-8AE8913F9783}"/>
              </a:ext>
            </a:extLst>
          </p:cNvPr>
          <p:cNvSpPr/>
          <p:nvPr/>
        </p:nvSpPr>
        <p:spPr>
          <a:xfrm>
            <a:off x="4160520" y="1691640"/>
            <a:ext cx="7543800" cy="164592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60840E21-EAD9-40BB-78A9-8523E9DF7F58}"/>
              </a:ext>
            </a:extLst>
          </p:cNvPr>
          <p:cNvSpPr/>
          <p:nvPr/>
        </p:nvSpPr>
        <p:spPr>
          <a:xfrm>
            <a:off x="4480560" y="1760220"/>
            <a:ext cx="6903720" cy="1508760"/>
          </a:xfrm>
          <a:prstGeom prst="rect">
            <a:avLst/>
          </a:prstGeom>
          <a:noFill/>
          <a:ln/>
        </p:spPr>
        <p:txBody>
          <a:bodyPr wrap="square" lIns="0" tIns="0" rIns="0" bIns="0" rtlCol="0" anchor="ctr"/>
          <a:lstStyle/>
          <a:p>
            <a:pPr>
              <a:lnSpc>
                <a:spcPct val="120000"/>
              </a:lnSpc>
            </a:pPr>
            <a:r>
              <a:rPr lang="it-IT" sz="1400" dirty="0"/>
              <a:t>Liberal progressista, nipote di nonni laureati e dotti, segue il profilo del cittadino delle grandi città ad alto tasso di scolarizzazione. Cerca un partito pragmatico ed europeista, non si fa convincere dalla turnata populista, opta quindi per una soluzione centrista e non dirompente. Possibili grossi malumori con la guida del Partito Democratico in mano ad Elly Schlein. Non è da escludere un'involuzione verso il centro destra nel caso la sua carriera nel management avanzi significativamente.</a:t>
            </a:r>
            <a:endParaRPr lang="en-US" sz="1400" dirty="0"/>
          </a:p>
        </p:txBody>
      </p:sp>
      <p:sp>
        <p:nvSpPr>
          <p:cNvPr id="8" name="Shape 6">
            <a:extLst>
              <a:ext uri="{FF2B5EF4-FFF2-40B4-BE49-F238E27FC236}">
                <a16:creationId xmlns:a16="http://schemas.microsoft.com/office/drawing/2014/main" id="{DD6A3251-C304-1902-E7BF-B67294D21ECA}"/>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2DF9CAC2-014E-FA79-3641-BA15CDD74774}"/>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227F3C44-A292-5E67-6EBF-AC1EE87E89DE}"/>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FA9BF5CE-AA46-0CCC-9A1D-A1DBBA7EF481}"/>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65E68A32-F1F7-DD24-6E6B-10755F04540A}"/>
              </a:ext>
            </a:extLst>
          </p:cNvPr>
          <p:cNvSpPr/>
          <p:nvPr/>
        </p:nvSpPr>
        <p:spPr>
          <a:xfrm>
            <a:off x="5257799" y="3749040"/>
            <a:ext cx="4011929"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7F729007-4EEC-3623-6912-0C134249CC95}"/>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88CD7C70-BCA1-4D5B-B927-9471C3A92CA0}"/>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F6EA1D28-C7F3-12E5-F86C-DF5267028EE0}"/>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5093567D-DF35-9CFB-1E1E-4B42F6407109}"/>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231D96C1-00B0-30C6-02E2-F8C48FD8BB5D}"/>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CD5EBCF4-C250-19C2-D1DD-70F14822C407}"/>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BEFE3211-037C-7917-9CFE-F00A6AC70989}"/>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FC2B6C52-3213-DB92-A9BC-47C11855EC2D}"/>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9D5D644D-7337-DFB4-4BD2-2F3B9718328B}"/>
              </a:ext>
            </a:extLst>
          </p:cNvPr>
          <p:cNvSpPr/>
          <p:nvPr/>
        </p:nvSpPr>
        <p:spPr>
          <a:xfrm>
            <a:off x="5257799" y="4453128"/>
            <a:ext cx="4295775"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BEBEA2D6-F088-9002-AB9D-DD3F2F092B3F}"/>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1E5D69ED-9F08-E22E-5FE0-D4E8B11EDDBE}"/>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77B464F4-56D9-0518-E5C6-7803C582DEE0}"/>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7FA9E3E1-3FF8-CC69-4DDF-CB9EEBFBA9B0}"/>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B182C3B2-2AF2-65A3-BD4B-384C1B7ACBF6}"/>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0DBFE39F-2063-1ADB-6313-9CAB6277F5D4}"/>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0FBF3596-BFB6-09E2-6E7F-61C19D49054C}"/>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25EDEC4F-5216-287B-1360-75FABF34DD45}"/>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162937DD-E863-5F2E-6C8D-2227428CDEBD}"/>
              </a:ext>
            </a:extLst>
          </p:cNvPr>
          <p:cNvSpPr/>
          <p:nvPr/>
        </p:nvSpPr>
        <p:spPr>
          <a:xfrm>
            <a:off x="5257800" y="5157216"/>
            <a:ext cx="1872234"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92AFAF73-7F4B-F6AA-7993-980E38A73EEF}"/>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A979CE8E-7E6D-5966-234F-466087C059A3}"/>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85290557-0683-3230-BB6E-3AD51D06383C}"/>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D43E42FA-AFD5-B396-5315-3CCA34488DC1}"/>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8212DBD8-B14C-7101-6711-53F7F3C882BF}"/>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AC637117-B560-183C-2D44-693715B8E62D}"/>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F578EDBB-3088-AB33-B371-68480E31992F}"/>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17206274-61DD-5FF6-1AF2-B505009ED523}"/>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C868BB7C-1C99-ABAE-02D9-D7E4C0763A09}"/>
              </a:ext>
            </a:extLst>
          </p:cNvPr>
          <p:cNvSpPr/>
          <p:nvPr/>
        </p:nvSpPr>
        <p:spPr>
          <a:xfrm>
            <a:off x="5257800" y="5861304"/>
            <a:ext cx="1314449"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3CF53339-A5B5-6F3A-40C0-DB36747C1F5F}"/>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81AF1B99-427B-5E03-1B07-3D974E9FC6C8}"/>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692992B0-35C7-C899-C664-A24FF12BB815}"/>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B56DA21A-3E53-38C1-0D2A-516A858EC0AA}"/>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CBC5AFEE-6B3A-8B1C-752B-30DD39367DAC}"/>
              </a:ext>
            </a:extLst>
          </p:cNvPr>
          <p:cNvPicPr>
            <a:picLocks noGrp="1" noChangeAspect="1"/>
          </p:cNvPicPr>
          <p:nvPr>
            <p:ph type="pic" idx="10"/>
          </p:nvPr>
        </p:nvPicPr>
        <p:blipFill>
          <a:blip r:embed="rId3"/>
          <a:srcRect l="10426" r="10426"/>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48" name="Immagine 47" descr="File:Partito Democratico - Logo elettorale.svg">
            <a:extLst>
              <a:ext uri="{FF2B5EF4-FFF2-40B4-BE49-F238E27FC236}">
                <a16:creationId xmlns:a16="http://schemas.microsoft.com/office/drawing/2014/main" id="{9BBAC444-0A29-2935-C935-33BE39819EDD}"/>
              </a:ext>
            </a:extLst>
          </p:cNvPr>
          <p:cNvPicPr>
            <a:picLocks noChangeAspect="1"/>
          </p:cNvPicPr>
          <p:nvPr/>
        </p:nvPicPr>
        <p:blipFill>
          <a:blip r:embed="rId4"/>
          <a:stretch>
            <a:fillRect/>
          </a:stretch>
        </p:blipFill>
        <p:spPr>
          <a:xfrm>
            <a:off x="115200" y="223200"/>
            <a:ext cx="1418400" cy="1418400"/>
          </a:xfrm>
          <a:prstGeom prst="rect">
            <a:avLst/>
          </a:prstGeom>
        </p:spPr>
      </p:pic>
      <p:grpSp>
        <p:nvGrpSpPr>
          <p:cNvPr id="49" name="Gruppo 48">
            <a:extLst>
              <a:ext uri="{FF2B5EF4-FFF2-40B4-BE49-F238E27FC236}">
                <a16:creationId xmlns:a16="http://schemas.microsoft.com/office/drawing/2014/main" id="{24E2EC5D-F4EA-2A34-42B3-DE201C25703A}"/>
              </a:ext>
            </a:extLst>
          </p:cNvPr>
          <p:cNvGrpSpPr/>
          <p:nvPr/>
        </p:nvGrpSpPr>
        <p:grpSpPr>
          <a:xfrm>
            <a:off x="844010" y="223200"/>
            <a:ext cx="1420940" cy="1418400"/>
            <a:chOff x="11217910" y="-390240"/>
            <a:chExt cx="1420940" cy="1418400"/>
          </a:xfrm>
        </p:grpSpPr>
        <p:sp>
          <p:nvSpPr>
            <p:cNvPr id="50" name="Ovale 49">
              <a:extLst>
                <a:ext uri="{FF2B5EF4-FFF2-40B4-BE49-F238E27FC236}">
                  <a16:creationId xmlns:a16="http://schemas.microsoft.com/office/drawing/2014/main" id="{508CB356-365B-5FFB-F365-7BE2CD6C21D9}"/>
                </a:ext>
              </a:extLst>
            </p:cNvPr>
            <p:cNvSpPr/>
            <p:nvPr/>
          </p:nvSpPr>
          <p:spPr>
            <a:xfrm>
              <a:off x="11217910" y="-390240"/>
              <a:ext cx="1411200" cy="1418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 name="Immagine 50" descr="I simboli della discordia: Nuova fase di Azione: Calenda dal blu al verde  per la doppia transizione">
              <a:extLst>
                <a:ext uri="{FF2B5EF4-FFF2-40B4-BE49-F238E27FC236}">
                  <a16:creationId xmlns:a16="http://schemas.microsoft.com/office/drawing/2014/main" id="{7E69826A-195E-77F1-15F1-F175486069EA}"/>
                </a:ext>
              </a:extLst>
            </p:cNvPr>
            <p:cNvPicPr>
              <a:picLocks noChangeAspect="1"/>
            </p:cNvPicPr>
            <p:nvPr/>
          </p:nvPicPr>
          <p:blipFill>
            <a:blip r:embed="rId5"/>
            <a:stretch/>
          </p:blipFill>
          <p:spPr>
            <a:xfrm>
              <a:off x="11220450" y="-390240"/>
              <a:ext cx="1418400" cy="1418400"/>
            </a:xfrm>
            <a:prstGeom prst="rect">
              <a:avLst/>
            </a:prstGeom>
          </p:spPr>
        </p:pic>
      </p:grpSp>
    </p:spTree>
    <p:extLst>
      <p:ext uri="{BB962C8B-B14F-4D97-AF65-F5344CB8AC3E}">
        <p14:creationId xmlns:p14="http://schemas.microsoft.com/office/powerpoint/2010/main" val="39196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071D-F707-A8AF-C36B-296467A0CA7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C7A7DD4-89A2-0B30-3902-8125408B4898}"/>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42621135-E664-B041-2BEA-48BA73FA4103}"/>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1E28E472-B34F-A2AD-434A-3B63EA13B346}"/>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Edoardo</a:t>
            </a:r>
            <a:endParaRPr lang="en-US" sz="4000" dirty="0"/>
          </a:p>
        </p:txBody>
      </p:sp>
      <p:sp>
        <p:nvSpPr>
          <p:cNvPr id="5" name="Text 3">
            <a:extLst>
              <a:ext uri="{FF2B5EF4-FFF2-40B4-BE49-F238E27FC236}">
                <a16:creationId xmlns:a16="http://schemas.microsoft.com/office/drawing/2014/main" id="{AC9FAF4B-0A5F-D7A0-6F42-C13132EB7B1D}"/>
              </a:ext>
            </a:extLst>
          </p:cNvPr>
          <p:cNvSpPr/>
          <p:nvPr/>
        </p:nvSpPr>
        <p:spPr>
          <a:xfrm>
            <a:off x="4160520" y="1234440"/>
            <a:ext cx="6675120" cy="411480"/>
          </a:xfrm>
          <a:prstGeom prst="rect">
            <a:avLst/>
          </a:prstGeom>
          <a:noFill/>
          <a:ln/>
        </p:spPr>
        <p:txBody>
          <a:bodyPr wrap="square" lIns="0" tIns="0" rIns="0" bIns="0" rtlCol="0" anchor="ctr"/>
          <a:lstStyle/>
          <a:p>
            <a:r>
              <a:rPr lang="it-IT" sz="1500" i="1" dirty="0">
                <a:solidFill>
                  <a:srgbClr val="D97757"/>
                </a:solidFill>
                <a:latin typeface="Calibri" pitchFamily="34" charset="0"/>
                <a:ea typeface="Calibri" pitchFamily="34" charset="-122"/>
                <a:cs typeface="Calibri" pitchFamily="34" charset="-120"/>
              </a:rPr>
              <a:t>Medico Specializzando in Neurologia</a:t>
            </a:r>
            <a:endParaRPr lang="en-US" sz="1500" dirty="0"/>
          </a:p>
        </p:txBody>
      </p:sp>
      <p:sp>
        <p:nvSpPr>
          <p:cNvPr id="6" name="Shape 4">
            <a:extLst>
              <a:ext uri="{FF2B5EF4-FFF2-40B4-BE49-F238E27FC236}">
                <a16:creationId xmlns:a16="http://schemas.microsoft.com/office/drawing/2014/main" id="{0E4248B5-65BD-4222-D46E-856FA9838494}"/>
              </a:ext>
            </a:extLst>
          </p:cNvPr>
          <p:cNvSpPr/>
          <p:nvPr/>
        </p:nvSpPr>
        <p:spPr>
          <a:xfrm>
            <a:off x="4160520" y="1673352"/>
            <a:ext cx="7543800" cy="1847088"/>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7543246F-A127-16B0-52F0-A03C90507BDD}"/>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Progressista sconsolato dal futuro, di sentimento autoproclamato di sinistra anche radicale, pecca però nella sua anima borghese cadendo spesso in sentimenti elitari verso il volgo nonostante la sua squadra politica sia quella che dovrebbe lottare per gli operai (che probabilmente insulta). Il cuore è nel posto giusto e lo spirito radicale non manca, ha solo il culo pesante per fare attivismo. Per associazione di idee dovrebbe votare AVS, ma siccome non sa come funziona la legge elettorale vota comunque il PD perché crede vi sia ancora il voto utile nelle coalizioni. Inoltre PD è anche la sigla della sua espressione preferita.</a:t>
            </a:r>
            <a:endParaRPr lang="en-US" sz="1400" dirty="0"/>
          </a:p>
        </p:txBody>
      </p:sp>
      <p:sp>
        <p:nvSpPr>
          <p:cNvPr id="8" name="Shape 6">
            <a:extLst>
              <a:ext uri="{FF2B5EF4-FFF2-40B4-BE49-F238E27FC236}">
                <a16:creationId xmlns:a16="http://schemas.microsoft.com/office/drawing/2014/main" id="{8CD7618F-DF3F-8619-CE77-AA6AF97E024F}"/>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92175A9E-9712-D195-AC73-03F90AE364E9}"/>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A7A50512-534A-ED93-7BBE-2AD268816021}"/>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B66B2F7D-1AED-3033-CA80-7A7BA7F80810}"/>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75B165A4-ECA4-8E22-6562-18A24D1F3B3D}"/>
              </a:ext>
            </a:extLst>
          </p:cNvPr>
          <p:cNvSpPr/>
          <p:nvPr/>
        </p:nvSpPr>
        <p:spPr>
          <a:xfrm>
            <a:off x="5257800" y="3749040"/>
            <a:ext cx="2190748"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2013E0F7-DA03-1E81-5F44-76F8E4B0EA38}"/>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FC487386-05A4-90B5-7E71-6E27F69CC8BA}"/>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F3A916F2-2B91-FCE7-4B65-485028FA3A60}"/>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FB8B4369-EAC4-7920-D2F7-E2C560EF2869}"/>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143812CB-8CAF-67E2-B232-F9290B387FA0}"/>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FB5E8701-264F-C07A-5983-663300DC05C2}"/>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737B809A-953D-E2AB-F474-28C62554E74F}"/>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05039B27-7F8F-B64B-F590-1D2352E8A79C}"/>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AF2AE745-3559-EF55-15B3-8776CAAFE5D9}"/>
              </a:ext>
            </a:extLst>
          </p:cNvPr>
          <p:cNvSpPr/>
          <p:nvPr/>
        </p:nvSpPr>
        <p:spPr>
          <a:xfrm>
            <a:off x="5257800" y="4453128"/>
            <a:ext cx="4972050"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4C00E0A1-9662-FBED-67EE-1C77289E137F}"/>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7AF423F8-B379-9205-BDFC-F6B09594761D}"/>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C84FD53F-2E7D-5FCE-2FEF-12F0B77A3705}"/>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E10FAF9A-E17E-4338-ED5B-DEDCC39295E8}"/>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822735BF-B899-E7C8-DC28-9C560C652686}"/>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58AE12E4-F4E8-E7C0-6AE9-B52C5486BB7F}"/>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4F3102F7-18F4-9FC1-430A-26E41A65DFED}"/>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EF2FA7F7-DA1E-E457-6C7D-EE1B027534D7}"/>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C6BE33B2-1C93-DF8C-4835-0A5BA54D6C6B}"/>
              </a:ext>
            </a:extLst>
          </p:cNvPr>
          <p:cNvSpPr/>
          <p:nvPr/>
        </p:nvSpPr>
        <p:spPr>
          <a:xfrm>
            <a:off x="5257800" y="5157216"/>
            <a:ext cx="1314449"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31384A10-892C-261A-E5E7-9FF214901C8C}"/>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271AAED3-B61D-EC91-CC7D-B57578D29654}"/>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C50D8534-3601-0B5A-4660-E9287341CBAB}"/>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BA71D79B-9E51-1C76-B59A-CAC2EB3A5830}"/>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4641D21A-1669-802C-3621-3CDE2209ECEE}"/>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DDE5A0E5-1201-B717-221D-65A467D8370A}"/>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5530207E-B559-07D6-DE03-4315DDFABE24}"/>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BBCDB63B-37C3-6EAB-D521-BD2771B68DDC}"/>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31DC2BB1-6C6A-D4C1-3760-605B6F30666B}"/>
              </a:ext>
            </a:extLst>
          </p:cNvPr>
          <p:cNvSpPr/>
          <p:nvPr/>
        </p:nvSpPr>
        <p:spPr>
          <a:xfrm>
            <a:off x="5257800" y="5861304"/>
            <a:ext cx="1095375"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33F5BDFB-40F9-A5E5-E94B-67F988B23460}"/>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317A8E54-3FDE-E189-364D-BED6FF2D63DA}"/>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3DFA0413-745F-0091-F8C0-C3D541A32DE5}"/>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C31323E1-E5BA-7C96-8018-A87F9E5D0160}"/>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EA8837E6-5430-B51C-2874-A6188211E1DD}"/>
              </a:ext>
            </a:extLst>
          </p:cNvPr>
          <p:cNvPicPr>
            <a:picLocks noGrp="1" noChangeAspect="1"/>
          </p:cNvPicPr>
          <p:nvPr>
            <p:ph type="pic" idx="10"/>
          </p:nvPr>
        </p:nvPicPr>
        <p:blipFill>
          <a:blip r:embed="rId3"/>
          <a:srcRect l="10426" r="10426"/>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48" name="Immagine 47" descr="File:Partito Democratico - Logo elettorale.svg">
            <a:extLst>
              <a:ext uri="{FF2B5EF4-FFF2-40B4-BE49-F238E27FC236}">
                <a16:creationId xmlns:a16="http://schemas.microsoft.com/office/drawing/2014/main" id="{2967401F-3FD9-E8D8-6587-5C1CD2532C54}"/>
              </a:ext>
            </a:extLst>
          </p:cNvPr>
          <p:cNvPicPr>
            <a:picLocks noChangeAspect="1"/>
          </p:cNvPicPr>
          <p:nvPr/>
        </p:nvPicPr>
        <p:blipFill>
          <a:blip r:embed="rId4"/>
          <a:stretch>
            <a:fillRect/>
          </a:stretch>
        </p:blipFill>
        <p:spPr>
          <a:xfrm>
            <a:off x="115200" y="223200"/>
            <a:ext cx="1418400" cy="1418400"/>
          </a:xfrm>
          <a:prstGeom prst="rect">
            <a:avLst/>
          </a:prstGeom>
        </p:spPr>
      </p:pic>
    </p:spTree>
    <p:extLst>
      <p:ext uri="{BB962C8B-B14F-4D97-AF65-F5344CB8AC3E}">
        <p14:creationId xmlns:p14="http://schemas.microsoft.com/office/powerpoint/2010/main" val="20539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7F1E-7F56-1D91-C377-0E54469F98B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3A7676A-6B86-F414-ACDE-29DB76A2C270}"/>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EF6DE9CA-668D-6223-18B0-D1550626B645}"/>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pic>
        <p:nvPicPr>
          <p:cNvPr id="134" name="Segnaposto immagine 133">
            <a:extLst>
              <a:ext uri="{FF2B5EF4-FFF2-40B4-BE49-F238E27FC236}">
                <a16:creationId xmlns:a16="http://schemas.microsoft.com/office/drawing/2014/main" id="{11A7A51E-4021-E874-A8A9-9441EA4EAF2F}"/>
              </a:ext>
            </a:extLst>
          </p:cNvPr>
          <p:cNvPicPr>
            <a:picLocks noGrp="1" noChangeAspect="1"/>
          </p:cNvPicPr>
          <p:nvPr>
            <p:ph type="pic" idx="10"/>
          </p:nvPr>
        </p:nvPicPr>
        <p:blipFill>
          <a:blip r:embed="rId3"/>
          <a:srcRect t="2596" b="2596"/>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sp>
        <p:nvSpPr>
          <p:cNvPr id="47" name="Text 5">
            <a:extLst>
              <a:ext uri="{FF2B5EF4-FFF2-40B4-BE49-F238E27FC236}">
                <a16:creationId xmlns:a16="http://schemas.microsoft.com/office/drawing/2014/main" id="{0881B1E4-67DC-CD6C-123B-FBE49047BACB}"/>
              </a:ext>
            </a:extLst>
          </p:cNvPr>
          <p:cNvSpPr/>
          <p:nvPr/>
        </p:nvSpPr>
        <p:spPr>
          <a:xfrm>
            <a:off x="4160520" y="502920"/>
            <a:ext cx="754380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Emilio</a:t>
            </a:r>
            <a:endParaRPr lang="en-US" sz="4000" dirty="0"/>
          </a:p>
        </p:txBody>
      </p:sp>
      <p:sp>
        <p:nvSpPr>
          <p:cNvPr id="49" name="Text 6">
            <a:extLst>
              <a:ext uri="{FF2B5EF4-FFF2-40B4-BE49-F238E27FC236}">
                <a16:creationId xmlns:a16="http://schemas.microsoft.com/office/drawing/2014/main" id="{28895CCA-149E-8761-90DA-62B117654344}"/>
              </a:ext>
            </a:extLst>
          </p:cNvPr>
          <p:cNvSpPr/>
          <p:nvPr/>
        </p:nvSpPr>
        <p:spPr>
          <a:xfrm>
            <a:off x="4160520" y="1194816"/>
            <a:ext cx="7543800" cy="411480"/>
          </a:xfrm>
          <a:prstGeom prst="rect">
            <a:avLst/>
          </a:prstGeom>
          <a:noFill/>
          <a:ln/>
        </p:spPr>
        <p:txBody>
          <a:bodyPr wrap="square" lIns="0" tIns="0" rIns="0" bIns="0" rtlCol="0" anchor="ctr"/>
          <a:lstStyle/>
          <a:p>
            <a:pPr marL="0" indent="0" algn="l">
              <a:buNone/>
            </a:pPr>
            <a:r>
              <a:rPr lang="en-US" sz="1500" i="1" dirty="0" err="1">
                <a:solidFill>
                  <a:srgbClr val="D97757"/>
                </a:solidFill>
                <a:latin typeface="Calibri" pitchFamily="34" charset="0"/>
                <a:ea typeface="Calibri" pitchFamily="34" charset="-122"/>
                <a:cs typeface="Calibri" pitchFamily="34" charset="-120"/>
              </a:rPr>
              <a:t>Impiegato</a:t>
            </a:r>
            <a:r>
              <a:rPr lang="en-US" sz="1500" i="1" dirty="0">
                <a:solidFill>
                  <a:srgbClr val="D97757"/>
                </a:solidFill>
                <a:latin typeface="Calibri" pitchFamily="34" charset="0"/>
                <a:ea typeface="Calibri" pitchFamily="34" charset="-122"/>
                <a:cs typeface="Calibri" pitchFamily="34" charset="-120"/>
              </a:rPr>
              <a:t> </a:t>
            </a:r>
            <a:r>
              <a:rPr lang="en-US" sz="1500" i="1" dirty="0" err="1">
                <a:solidFill>
                  <a:srgbClr val="D97757"/>
                </a:solidFill>
                <a:latin typeface="Calibri" pitchFamily="34" charset="0"/>
                <a:ea typeface="Calibri" pitchFamily="34" charset="-122"/>
                <a:cs typeface="Calibri" pitchFamily="34" charset="-120"/>
              </a:rPr>
              <a:t>presso</a:t>
            </a:r>
            <a:r>
              <a:rPr lang="en-US" sz="1500" i="1" dirty="0">
                <a:solidFill>
                  <a:srgbClr val="D97757"/>
                </a:solidFill>
                <a:latin typeface="Calibri" pitchFamily="34" charset="0"/>
                <a:ea typeface="Calibri" pitchFamily="34" charset="-122"/>
                <a:cs typeface="Calibri" pitchFamily="34" charset="-120"/>
              </a:rPr>
              <a:t> </a:t>
            </a:r>
            <a:r>
              <a:rPr lang="en-US" sz="1500" i="1" dirty="0" err="1">
                <a:solidFill>
                  <a:srgbClr val="D97757"/>
                </a:solidFill>
                <a:latin typeface="Calibri" pitchFamily="34" charset="0"/>
                <a:ea typeface="Calibri" pitchFamily="34" charset="-122"/>
                <a:cs typeface="Calibri" pitchFamily="34" charset="-120"/>
              </a:rPr>
              <a:t>Unifarco</a:t>
            </a:r>
            <a:endParaRPr lang="en-US" sz="1500" dirty="0"/>
          </a:p>
        </p:txBody>
      </p:sp>
      <p:sp>
        <p:nvSpPr>
          <p:cNvPr id="51" name="Shape 7">
            <a:extLst>
              <a:ext uri="{FF2B5EF4-FFF2-40B4-BE49-F238E27FC236}">
                <a16:creationId xmlns:a16="http://schemas.microsoft.com/office/drawing/2014/main" id="{BE121182-E45F-A663-0F8A-DDC4B789C4D5}"/>
              </a:ext>
            </a:extLst>
          </p:cNvPr>
          <p:cNvSpPr/>
          <p:nvPr/>
        </p:nvSpPr>
        <p:spPr>
          <a:xfrm>
            <a:off x="4160520" y="1637538"/>
            <a:ext cx="7543800" cy="1901952"/>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dirty="0"/>
          </a:p>
        </p:txBody>
      </p:sp>
      <p:sp>
        <p:nvSpPr>
          <p:cNvPr id="53" name="Text 8">
            <a:extLst>
              <a:ext uri="{FF2B5EF4-FFF2-40B4-BE49-F238E27FC236}">
                <a16:creationId xmlns:a16="http://schemas.microsoft.com/office/drawing/2014/main" id="{AC911E91-5CA8-A8CE-1651-FB8E33F6ECC7}"/>
              </a:ext>
            </a:extLst>
          </p:cNvPr>
          <p:cNvSpPr/>
          <p:nvPr/>
        </p:nvSpPr>
        <p:spPr>
          <a:xfrm>
            <a:off x="4480560" y="1820418"/>
            <a:ext cx="6903720" cy="1143000"/>
          </a:xfrm>
          <a:prstGeom prst="rect">
            <a:avLst/>
          </a:prstGeom>
          <a:noFill/>
          <a:ln/>
        </p:spPr>
        <p:txBody>
          <a:bodyPr wrap="square" lIns="0" tIns="0" rIns="0" bIns="0" rtlCol="0" anchor="t"/>
          <a:lstStyle/>
          <a:p>
            <a:pPr marL="0" indent="0" algn="l">
              <a:lnSpc>
                <a:spcPct val="120000"/>
              </a:lnSpc>
              <a:buNone/>
            </a:pPr>
            <a:r>
              <a:rPr lang="it-IT" sz="1400" dirty="0">
                <a:solidFill>
                  <a:srgbClr val="2E2B28"/>
                </a:solidFill>
                <a:latin typeface="Calibri" pitchFamily="34" charset="0"/>
                <a:ea typeface="Calibri" pitchFamily="34" charset="-122"/>
                <a:cs typeface="Calibri" pitchFamily="34" charset="-120"/>
              </a:rPr>
              <a:t>Nasce liberalconservatore, ma appena va a vivere da solo, scopre la realtà delle fatiche della classe lavoratrice e rielabora i suoi allineamenti politici verso una Casa Riformista. L'isolamento dalla città natia lo espone alla fruizione dei contenuti mediatici a sfondo politico più degli altri soggetti in questa presentazione. Elettore attento, riconosce chi sia il politico più astuto nel panorama del centro/centro sinistra. Se vedesse il sé stesso di 10 anni prima sarebbe il primo a rifilargli un gancio sotto al mento. Motto: "Carlo devi darmi l'aumento porcodio"</a:t>
            </a:r>
            <a:endParaRPr lang="en-US" sz="1300" dirty="0"/>
          </a:p>
        </p:txBody>
      </p:sp>
      <p:pic>
        <p:nvPicPr>
          <p:cNvPr id="132" name="Immagine 131">
            <a:extLst>
              <a:ext uri="{FF2B5EF4-FFF2-40B4-BE49-F238E27FC236}">
                <a16:creationId xmlns:a16="http://schemas.microsoft.com/office/drawing/2014/main" id="{E70456C0-A4BA-B5B4-66E1-5ABC067519B4}"/>
              </a:ext>
            </a:extLst>
          </p:cNvPr>
          <p:cNvPicPr>
            <a:picLocks noChangeAspect="1"/>
          </p:cNvPicPr>
          <p:nvPr/>
        </p:nvPicPr>
        <p:blipFill>
          <a:blip r:embed="rId4"/>
          <a:stretch>
            <a:fillRect/>
          </a:stretch>
        </p:blipFill>
        <p:spPr>
          <a:xfrm>
            <a:off x="114300" y="223200"/>
            <a:ext cx="1417319" cy="1418795"/>
          </a:xfrm>
          <a:prstGeom prst="rect">
            <a:avLst/>
          </a:prstGeom>
        </p:spPr>
      </p:pic>
      <p:sp>
        <p:nvSpPr>
          <p:cNvPr id="136" name="Shape 6">
            <a:extLst>
              <a:ext uri="{FF2B5EF4-FFF2-40B4-BE49-F238E27FC236}">
                <a16:creationId xmlns:a16="http://schemas.microsoft.com/office/drawing/2014/main" id="{2EDFC70D-747D-F262-8323-B36900542231}"/>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38" name="Shape 7">
            <a:extLst>
              <a:ext uri="{FF2B5EF4-FFF2-40B4-BE49-F238E27FC236}">
                <a16:creationId xmlns:a16="http://schemas.microsoft.com/office/drawing/2014/main" id="{C54D620D-8C7D-9106-693E-C3AE09E7201C}"/>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40" name="Shape 8">
            <a:extLst>
              <a:ext uri="{FF2B5EF4-FFF2-40B4-BE49-F238E27FC236}">
                <a16:creationId xmlns:a16="http://schemas.microsoft.com/office/drawing/2014/main" id="{ECFCB2E8-8C64-1878-010F-EE42BC5EE708}"/>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42" name="Shape 9">
            <a:extLst>
              <a:ext uri="{FF2B5EF4-FFF2-40B4-BE49-F238E27FC236}">
                <a16:creationId xmlns:a16="http://schemas.microsoft.com/office/drawing/2014/main" id="{0FEA6C5F-6A78-66EF-7788-98D52FEDF16E}"/>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44" name="Shape 10">
            <a:extLst>
              <a:ext uri="{FF2B5EF4-FFF2-40B4-BE49-F238E27FC236}">
                <a16:creationId xmlns:a16="http://schemas.microsoft.com/office/drawing/2014/main" id="{542B2863-5A2F-AD0D-3C96-DF43974571C1}"/>
              </a:ext>
            </a:extLst>
          </p:cNvPr>
          <p:cNvSpPr/>
          <p:nvPr/>
        </p:nvSpPr>
        <p:spPr>
          <a:xfrm>
            <a:off x="5257799" y="3749040"/>
            <a:ext cx="4023993" cy="384048"/>
          </a:xfrm>
          <a:prstGeom prst="roundRect">
            <a:avLst>
              <a:gd name="adj" fmla="val 50000"/>
            </a:avLst>
          </a:prstGeom>
          <a:solidFill>
            <a:srgbClr val="D97757"/>
          </a:solidFill>
          <a:ln/>
        </p:spPr>
        <p:txBody>
          <a:bodyPr/>
          <a:lstStyle/>
          <a:p>
            <a:endParaRPr lang="it-IT" dirty="0"/>
          </a:p>
        </p:txBody>
      </p:sp>
      <p:sp>
        <p:nvSpPr>
          <p:cNvPr id="146" name="Shape 11">
            <a:extLst>
              <a:ext uri="{FF2B5EF4-FFF2-40B4-BE49-F238E27FC236}">
                <a16:creationId xmlns:a16="http://schemas.microsoft.com/office/drawing/2014/main" id="{F4B611A9-EA99-C8A3-DD99-ADBD0B60E22A}"/>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8" name="Text 12">
            <a:extLst>
              <a:ext uri="{FF2B5EF4-FFF2-40B4-BE49-F238E27FC236}">
                <a16:creationId xmlns:a16="http://schemas.microsoft.com/office/drawing/2014/main" id="{EE4E5A9F-35E4-38BA-B630-E965DC8964A9}"/>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0" name="Text 13">
            <a:extLst>
              <a:ext uri="{FF2B5EF4-FFF2-40B4-BE49-F238E27FC236}">
                <a16:creationId xmlns:a16="http://schemas.microsoft.com/office/drawing/2014/main" id="{3ACEA652-93E7-9068-DD7C-368D8D093E21}"/>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52" name="Text 14">
            <a:extLst>
              <a:ext uri="{FF2B5EF4-FFF2-40B4-BE49-F238E27FC236}">
                <a16:creationId xmlns:a16="http://schemas.microsoft.com/office/drawing/2014/main" id="{DFF1D9F3-C840-FC44-3FAD-B36CF3E4F706}"/>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54" name="Shape 15">
            <a:extLst>
              <a:ext uri="{FF2B5EF4-FFF2-40B4-BE49-F238E27FC236}">
                <a16:creationId xmlns:a16="http://schemas.microsoft.com/office/drawing/2014/main" id="{908AA89F-AA11-AAB5-9632-FB5EAEE711B9}"/>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56" name="Shape 16">
            <a:extLst>
              <a:ext uri="{FF2B5EF4-FFF2-40B4-BE49-F238E27FC236}">
                <a16:creationId xmlns:a16="http://schemas.microsoft.com/office/drawing/2014/main" id="{60CA3F4B-E11F-3649-74B4-AD4E19E36F55}"/>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58" name="Shape 17">
            <a:extLst>
              <a:ext uri="{FF2B5EF4-FFF2-40B4-BE49-F238E27FC236}">
                <a16:creationId xmlns:a16="http://schemas.microsoft.com/office/drawing/2014/main" id="{E47D6F0C-9D53-97AF-0195-BF2DDE7D920B}"/>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160" name="Shape 18">
            <a:extLst>
              <a:ext uri="{FF2B5EF4-FFF2-40B4-BE49-F238E27FC236}">
                <a16:creationId xmlns:a16="http://schemas.microsoft.com/office/drawing/2014/main" id="{4D0E613D-5F6D-D7E4-CEA5-B25C91C29865}"/>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162" name="Shape 19">
            <a:extLst>
              <a:ext uri="{FF2B5EF4-FFF2-40B4-BE49-F238E27FC236}">
                <a16:creationId xmlns:a16="http://schemas.microsoft.com/office/drawing/2014/main" id="{E746B029-237D-3952-E498-3E0F570458D2}"/>
              </a:ext>
            </a:extLst>
          </p:cNvPr>
          <p:cNvSpPr/>
          <p:nvPr/>
        </p:nvSpPr>
        <p:spPr>
          <a:xfrm>
            <a:off x="5257800" y="4453128"/>
            <a:ext cx="4023992" cy="384048"/>
          </a:xfrm>
          <a:prstGeom prst="roundRect">
            <a:avLst>
              <a:gd name="adj" fmla="val 50000"/>
            </a:avLst>
          </a:prstGeom>
          <a:solidFill>
            <a:srgbClr val="D97757"/>
          </a:solidFill>
          <a:ln/>
        </p:spPr>
        <p:txBody>
          <a:bodyPr/>
          <a:lstStyle/>
          <a:p>
            <a:endParaRPr lang="it-IT"/>
          </a:p>
        </p:txBody>
      </p:sp>
      <p:sp>
        <p:nvSpPr>
          <p:cNvPr id="164" name="Shape 20">
            <a:extLst>
              <a:ext uri="{FF2B5EF4-FFF2-40B4-BE49-F238E27FC236}">
                <a16:creationId xmlns:a16="http://schemas.microsoft.com/office/drawing/2014/main" id="{65496210-6C1A-F91F-2A30-87E063BD91A4}"/>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66" name="Text 21">
            <a:extLst>
              <a:ext uri="{FF2B5EF4-FFF2-40B4-BE49-F238E27FC236}">
                <a16:creationId xmlns:a16="http://schemas.microsoft.com/office/drawing/2014/main" id="{6A86C01F-6EC3-1ED6-9B1A-450FB2A519AF}"/>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168" name="Text 22">
            <a:extLst>
              <a:ext uri="{FF2B5EF4-FFF2-40B4-BE49-F238E27FC236}">
                <a16:creationId xmlns:a16="http://schemas.microsoft.com/office/drawing/2014/main" id="{07D4F274-CD48-E724-08EE-B7BF49A51B70}"/>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170" name="Text 23">
            <a:extLst>
              <a:ext uri="{FF2B5EF4-FFF2-40B4-BE49-F238E27FC236}">
                <a16:creationId xmlns:a16="http://schemas.microsoft.com/office/drawing/2014/main" id="{EB6C580D-D5B7-EBE2-8EF7-FFA22F543277}"/>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172" name="Shape 24">
            <a:extLst>
              <a:ext uri="{FF2B5EF4-FFF2-40B4-BE49-F238E27FC236}">
                <a16:creationId xmlns:a16="http://schemas.microsoft.com/office/drawing/2014/main" id="{FB5C3902-1775-B53E-F1BD-0B5AF49F4A9E}"/>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74" name="Shape 25">
            <a:extLst>
              <a:ext uri="{FF2B5EF4-FFF2-40B4-BE49-F238E27FC236}">
                <a16:creationId xmlns:a16="http://schemas.microsoft.com/office/drawing/2014/main" id="{9A4191AE-0EB5-BFB7-5CE1-7B0A73D4E077}"/>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176" name="Shape 26">
            <a:extLst>
              <a:ext uri="{FF2B5EF4-FFF2-40B4-BE49-F238E27FC236}">
                <a16:creationId xmlns:a16="http://schemas.microsoft.com/office/drawing/2014/main" id="{8683CFC3-4791-7C00-1D17-AB6EB2AD3E81}"/>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178" name="Shape 27">
            <a:extLst>
              <a:ext uri="{FF2B5EF4-FFF2-40B4-BE49-F238E27FC236}">
                <a16:creationId xmlns:a16="http://schemas.microsoft.com/office/drawing/2014/main" id="{142D1F6A-06F6-45B2-4EC5-15B4CFBCF0BC}"/>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180" name="Shape 28">
            <a:extLst>
              <a:ext uri="{FF2B5EF4-FFF2-40B4-BE49-F238E27FC236}">
                <a16:creationId xmlns:a16="http://schemas.microsoft.com/office/drawing/2014/main" id="{110EC6A6-18C4-EBB2-9699-9B496B6E9D04}"/>
              </a:ext>
            </a:extLst>
          </p:cNvPr>
          <p:cNvSpPr/>
          <p:nvPr/>
        </p:nvSpPr>
        <p:spPr>
          <a:xfrm>
            <a:off x="5257799" y="5157216"/>
            <a:ext cx="3152773" cy="384048"/>
          </a:xfrm>
          <a:prstGeom prst="roundRect">
            <a:avLst>
              <a:gd name="adj" fmla="val 50000"/>
            </a:avLst>
          </a:prstGeom>
          <a:solidFill>
            <a:srgbClr val="D97757"/>
          </a:solidFill>
          <a:ln/>
        </p:spPr>
        <p:txBody>
          <a:bodyPr/>
          <a:lstStyle/>
          <a:p>
            <a:endParaRPr lang="it-IT"/>
          </a:p>
        </p:txBody>
      </p:sp>
      <p:sp>
        <p:nvSpPr>
          <p:cNvPr id="182" name="Shape 29">
            <a:extLst>
              <a:ext uri="{FF2B5EF4-FFF2-40B4-BE49-F238E27FC236}">
                <a16:creationId xmlns:a16="http://schemas.microsoft.com/office/drawing/2014/main" id="{CC46E586-2DB7-6CA3-E9B4-6A853FDA95AE}"/>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84" name="Text 30">
            <a:extLst>
              <a:ext uri="{FF2B5EF4-FFF2-40B4-BE49-F238E27FC236}">
                <a16:creationId xmlns:a16="http://schemas.microsoft.com/office/drawing/2014/main" id="{9F4BDF09-5B8C-D1AB-EDCE-7C9445BBAB21}"/>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186" name="Text 31">
            <a:extLst>
              <a:ext uri="{FF2B5EF4-FFF2-40B4-BE49-F238E27FC236}">
                <a16:creationId xmlns:a16="http://schemas.microsoft.com/office/drawing/2014/main" id="{A8435753-89EF-55B2-FB56-7F80A2C3E54C}"/>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188" name="Text 32">
            <a:extLst>
              <a:ext uri="{FF2B5EF4-FFF2-40B4-BE49-F238E27FC236}">
                <a16:creationId xmlns:a16="http://schemas.microsoft.com/office/drawing/2014/main" id="{22B2B5C9-DCF7-8D7F-A011-AE5737D470FA}"/>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190" name="Shape 33">
            <a:extLst>
              <a:ext uri="{FF2B5EF4-FFF2-40B4-BE49-F238E27FC236}">
                <a16:creationId xmlns:a16="http://schemas.microsoft.com/office/drawing/2014/main" id="{D2E94E8E-8E9B-75A0-857C-49A9FACBAB9D}"/>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92" name="Shape 34">
            <a:extLst>
              <a:ext uri="{FF2B5EF4-FFF2-40B4-BE49-F238E27FC236}">
                <a16:creationId xmlns:a16="http://schemas.microsoft.com/office/drawing/2014/main" id="{6C492DB5-B15E-8A33-3BF8-E44D177458D4}"/>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194" name="Shape 35">
            <a:extLst>
              <a:ext uri="{FF2B5EF4-FFF2-40B4-BE49-F238E27FC236}">
                <a16:creationId xmlns:a16="http://schemas.microsoft.com/office/drawing/2014/main" id="{EFCC03A6-D2F1-7180-8D2E-7F8B5FD8E261}"/>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196" name="Shape 36">
            <a:extLst>
              <a:ext uri="{FF2B5EF4-FFF2-40B4-BE49-F238E27FC236}">
                <a16:creationId xmlns:a16="http://schemas.microsoft.com/office/drawing/2014/main" id="{72853BCF-F7D5-BA04-4B2A-1CF292D7FB7A}"/>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198" name="Shape 37">
            <a:extLst>
              <a:ext uri="{FF2B5EF4-FFF2-40B4-BE49-F238E27FC236}">
                <a16:creationId xmlns:a16="http://schemas.microsoft.com/office/drawing/2014/main" id="{5DA773A2-91ED-7353-B575-94032E2DA82A}"/>
              </a:ext>
            </a:extLst>
          </p:cNvPr>
          <p:cNvSpPr/>
          <p:nvPr/>
        </p:nvSpPr>
        <p:spPr>
          <a:xfrm>
            <a:off x="5257800" y="5861304"/>
            <a:ext cx="1409699" cy="384048"/>
          </a:xfrm>
          <a:prstGeom prst="roundRect">
            <a:avLst>
              <a:gd name="adj" fmla="val 50000"/>
            </a:avLst>
          </a:prstGeom>
          <a:solidFill>
            <a:srgbClr val="D97757"/>
          </a:solidFill>
          <a:ln/>
        </p:spPr>
        <p:txBody>
          <a:bodyPr/>
          <a:lstStyle/>
          <a:p>
            <a:endParaRPr lang="it-IT"/>
          </a:p>
        </p:txBody>
      </p:sp>
      <p:sp>
        <p:nvSpPr>
          <p:cNvPr id="200" name="Shape 38">
            <a:extLst>
              <a:ext uri="{FF2B5EF4-FFF2-40B4-BE49-F238E27FC236}">
                <a16:creationId xmlns:a16="http://schemas.microsoft.com/office/drawing/2014/main" id="{1243B08F-BCE4-1B38-B458-46FC7DF53CFB}"/>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02" name="Text 39">
            <a:extLst>
              <a:ext uri="{FF2B5EF4-FFF2-40B4-BE49-F238E27FC236}">
                <a16:creationId xmlns:a16="http://schemas.microsoft.com/office/drawing/2014/main" id="{9F6EF1C9-5E20-F2E9-9972-F28FC9092B58}"/>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204" name="Text 40">
            <a:extLst>
              <a:ext uri="{FF2B5EF4-FFF2-40B4-BE49-F238E27FC236}">
                <a16:creationId xmlns:a16="http://schemas.microsoft.com/office/drawing/2014/main" id="{93DF22DA-BB22-3CE2-737C-492AE4C3AF84}"/>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206" name="Text 41">
            <a:extLst>
              <a:ext uri="{FF2B5EF4-FFF2-40B4-BE49-F238E27FC236}">
                <a16:creationId xmlns:a16="http://schemas.microsoft.com/office/drawing/2014/main" id="{E5F2C924-ABFF-CC40-A757-7D892C7CD136}"/>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spTree>
    <p:extLst>
      <p:ext uri="{BB962C8B-B14F-4D97-AF65-F5344CB8AC3E}">
        <p14:creationId xmlns:p14="http://schemas.microsoft.com/office/powerpoint/2010/main" val="42074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2500"/>
                                        <p:tgtEl>
                                          <p:spTgt spid="1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wipe(left)">
                                      <p:cBhvr>
                                        <p:cTn id="10" dur="2500"/>
                                        <p:tgtEl>
                                          <p:spTgt spid="1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left)">
                                      <p:cBhvr>
                                        <p:cTn id="13" dur="2500"/>
                                        <p:tgtEl>
                                          <p:spTgt spid="18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left)">
                                      <p:cBhvr>
                                        <p:cTn id="16" dur="2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62" grpId="0" animBg="1"/>
      <p:bldP spid="180" grpId="0" animBg="1"/>
      <p:bldP spid="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p:cNvSpPr/>
          <p:nvPr/>
        </p:nvSpPr>
        <p:spPr>
          <a:xfrm>
            <a:off x="4160520" y="355092"/>
            <a:ext cx="6675120" cy="822960"/>
          </a:xfrm>
          <a:prstGeom prst="rect">
            <a:avLst/>
          </a:prstGeom>
          <a:noFill/>
          <a:ln/>
        </p:spPr>
        <p:txBody>
          <a:bodyPr wrap="square" lIns="0" tIns="0" rIns="0" bIns="0" rtlCol="0" anchor="ctr"/>
          <a:lstStyle/>
          <a:p>
            <a:pPr marL="0" indent="0" algn="l">
              <a:buNone/>
            </a:pPr>
            <a:r>
              <a:rPr lang="en-US" sz="4000" b="1" dirty="0" err="1">
                <a:solidFill>
                  <a:srgbClr val="2E2B28"/>
                </a:solidFill>
                <a:latin typeface="Cambria" pitchFamily="34" charset="0"/>
                <a:ea typeface="Cambria" pitchFamily="34" charset="-122"/>
                <a:cs typeface="Cambria" pitchFamily="34" charset="-120"/>
              </a:rPr>
              <a:t>Giomba</a:t>
            </a:r>
            <a:endParaRPr lang="en-US" sz="4000" dirty="0"/>
          </a:p>
        </p:txBody>
      </p:sp>
      <p:sp>
        <p:nvSpPr>
          <p:cNvPr id="5" name="Text 3"/>
          <p:cNvSpPr/>
          <p:nvPr/>
        </p:nvSpPr>
        <p:spPr>
          <a:xfrm>
            <a:off x="4160520" y="1053846"/>
            <a:ext cx="6675120" cy="411480"/>
          </a:xfrm>
          <a:prstGeom prst="rect">
            <a:avLst/>
          </a:prstGeom>
          <a:noFill/>
          <a:ln/>
        </p:spPr>
        <p:txBody>
          <a:bodyPr wrap="square" lIns="0" tIns="0" rIns="0" bIns="0" rtlCol="0" anchor="ctr"/>
          <a:lstStyle/>
          <a:p>
            <a:r>
              <a:rPr lang="en-US" sz="1500" i="1" dirty="0" err="1">
                <a:solidFill>
                  <a:srgbClr val="D97757"/>
                </a:solidFill>
                <a:latin typeface="Calibri" pitchFamily="34" charset="0"/>
                <a:ea typeface="Calibri" pitchFamily="34" charset="-122"/>
                <a:cs typeface="Calibri" pitchFamily="34" charset="-120"/>
              </a:rPr>
              <a:t>Impiegato</a:t>
            </a:r>
            <a:r>
              <a:rPr lang="en-US" sz="1500" i="1" dirty="0">
                <a:solidFill>
                  <a:srgbClr val="D97757"/>
                </a:solidFill>
                <a:latin typeface="Calibri" pitchFamily="34" charset="0"/>
                <a:ea typeface="Calibri" pitchFamily="34" charset="-122"/>
                <a:cs typeface="Calibri" pitchFamily="34" charset="-120"/>
              </a:rPr>
              <a:t> </a:t>
            </a:r>
            <a:r>
              <a:rPr lang="en-US" sz="1500" i="1" dirty="0" err="1">
                <a:solidFill>
                  <a:srgbClr val="D97757"/>
                </a:solidFill>
                <a:latin typeface="Calibri" pitchFamily="34" charset="0"/>
                <a:ea typeface="Calibri" pitchFamily="34" charset="-122"/>
                <a:cs typeface="Calibri" pitchFamily="34" charset="-120"/>
              </a:rPr>
              <a:t>presso</a:t>
            </a:r>
            <a:r>
              <a:rPr lang="en-US" sz="1500" i="1" dirty="0">
                <a:solidFill>
                  <a:srgbClr val="D97757"/>
                </a:solidFill>
                <a:latin typeface="Calibri" pitchFamily="34" charset="0"/>
                <a:ea typeface="Calibri" pitchFamily="34" charset="-122"/>
                <a:cs typeface="Calibri" pitchFamily="34" charset="-120"/>
              </a:rPr>
              <a:t> </a:t>
            </a:r>
            <a:r>
              <a:rPr lang="en-US" sz="1500" i="1" dirty="0" err="1">
                <a:solidFill>
                  <a:srgbClr val="D97757"/>
                </a:solidFill>
                <a:latin typeface="Calibri" pitchFamily="34" charset="0"/>
                <a:ea typeface="Calibri" pitchFamily="34" charset="-122"/>
                <a:cs typeface="Calibri" pitchFamily="34" charset="-120"/>
              </a:rPr>
              <a:t>Oberalp</a:t>
            </a:r>
            <a:endParaRPr lang="en-US" sz="1500" dirty="0"/>
          </a:p>
        </p:txBody>
      </p:sp>
      <p:sp>
        <p:nvSpPr>
          <p:cNvPr id="6" name="Shape 4"/>
          <p:cNvSpPr/>
          <p:nvPr/>
        </p:nvSpPr>
        <p:spPr>
          <a:xfrm>
            <a:off x="4160520" y="1423035"/>
            <a:ext cx="7543800" cy="219456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p:cNvSpPr/>
          <p:nvPr/>
        </p:nvSpPr>
        <p:spPr>
          <a:xfrm>
            <a:off x="4454531" y="1740789"/>
            <a:ext cx="6903720" cy="1559052"/>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Fedelissimo ai principi familiari e quindi sulle orme del padre. Primo estimatore del Generalissimo, sogna il XXI secolo come un revival di quello scorso. Odio specifico per i rom, i musulmani, ed i compagni. Tollerati gli omosessuali che però, come il suo leader politico, è giusto li definisca "Non normali". Sotto questa corazza, apparentemente da autoritario, si cela però un cuore amante del cantautorato italiano. Se Ultimo esprimesse un voto utile per il Campo Largo, </a:t>
            </a:r>
            <a:r>
              <a:rPr lang="it-IT" sz="1400" dirty="0" err="1">
                <a:solidFill>
                  <a:srgbClr val="2E2B28"/>
                </a:solidFill>
                <a:latin typeface="Calibri" pitchFamily="34" charset="0"/>
                <a:ea typeface="Calibri" pitchFamily="34" charset="-122"/>
                <a:cs typeface="Calibri" pitchFamily="34" charset="-120"/>
              </a:rPr>
              <a:t>Giomba</a:t>
            </a:r>
            <a:r>
              <a:rPr lang="it-IT" sz="1400" dirty="0">
                <a:solidFill>
                  <a:srgbClr val="2E2B28"/>
                </a:solidFill>
                <a:latin typeface="Calibri" pitchFamily="34" charset="0"/>
                <a:ea typeface="Calibri" pitchFamily="34" charset="-122"/>
                <a:cs typeface="Calibri" pitchFamily="34" charset="-120"/>
              </a:rPr>
              <a:t> inizierebbe a fare volantinaggio per Conte. Si reca in seggio buttando benzina sulle roulotte dei ROM cantando "Dov'è leggero il mio bagaglio, dove mi ami anche se sbaglio, dove vola e si ribella ogni rondine al guinzaglio"</a:t>
            </a:r>
            <a:endParaRPr lang="en-US" sz="1300" dirty="0"/>
          </a:p>
        </p:txBody>
      </p:sp>
      <p:sp>
        <p:nvSpPr>
          <p:cNvPr id="45" name="Text 43"/>
          <p:cNvSpPr/>
          <p:nvPr/>
        </p:nvSpPr>
        <p:spPr>
          <a:xfrm>
            <a:off x="10317175" y="320040"/>
            <a:ext cx="1463040" cy="1463040"/>
          </a:xfrm>
          <a:prstGeom prst="rect">
            <a:avLst/>
          </a:prstGeom>
          <a:noFill/>
          <a:ln/>
        </p:spPr>
        <p:txBody>
          <a:bodyPr wrap="square" lIns="0" tIns="0" rIns="0" bIns="0" rtlCol="0" anchor="ctr"/>
          <a:lstStyle/>
          <a:p>
            <a:pPr marL="0" indent="0" algn="ctr">
              <a:buNone/>
            </a:pPr>
            <a:endParaRPr lang="en-US" sz="1300" dirty="0"/>
          </a:p>
        </p:txBody>
      </p:sp>
      <p:pic>
        <p:nvPicPr>
          <p:cNvPr id="131" name="Segnaposto immagine 130">
            <a:extLst>
              <a:ext uri="{FF2B5EF4-FFF2-40B4-BE49-F238E27FC236}">
                <a16:creationId xmlns:a16="http://schemas.microsoft.com/office/drawing/2014/main" id="{D1ECA134-6DAE-2F0E-D105-04D9046C17DD}"/>
              </a:ext>
            </a:extLst>
          </p:cNvPr>
          <p:cNvPicPr>
            <a:picLocks noGrp="1" noChangeAspect="1"/>
          </p:cNvPicPr>
          <p:nvPr>
            <p:ph type="pic" idx="10"/>
          </p:nvPr>
        </p:nvPicPr>
        <p:blipFill>
          <a:blip r:embed="rId3"/>
          <a:srcRect l="16805" r="23833"/>
          <a:stretch>
            <a:fillRect/>
          </a:stretch>
        </p:blipFill>
        <p:spPr>
          <a:xfrm>
            <a:off x="582613" y="873342"/>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132" name="Immagine 131">
            <a:extLst>
              <a:ext uri="{FF2B5EF4-FFF2-40B4-BE49-F238E27FC236}">
                <a16:creationId xmlns:a16="http://schemas.microsoft.com/office/drawing/2014/main" id="{5EDEA7A5-C43F-03DD-7490-2A9170E2223B}"/>
              </a:ext>
            </a:extLst>
          </p:cNvPr>
          <p:cNvPicPr>
            <a:picLocks noChangeAspect="1"/>
          </p:cNvPicPr>
          <p:nvPr/>
        </p:nvPicPr>
        <p:blipFill>
          <a:blip r:embed="rId4"/>
          <a:stretch>
            <a:fillRect/>
          </a:stretch>
        </p:blipFill>
        <p:spPr>
          <a:xfrm>
            <a:off x="115200" y="223200"/>
            <a:ext cx="1418400" cy="1418400"/>
          </a:xfrm>
          <a:prstGeom prst="rect">
            <a:avLst/>
          </a:prstGeom>
        </p:spPr>
      </p:pic>
      <p:sp>
        <p:nvSpPr>
          <p:cNvPr id="136" name="Shape 6">
            <a:extLst>
              <a:ext uri="{FF2B5EF4-FFF2-40B4-BE49-F238E27FC236}">
                <a16:creationId xmlns:a16="http://schemas.microsoft.com/office/drawing/2014/main" id="{346D4DE1-5139-2E7A-BD91-4424FD376984}"/>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38" name="Shape 7">
            <a:extLst>
              <a:ext uri="{FF2B5EF4-FFF2-40B4-BE49-F238E27FC236}">
                <a16:creationId xmlns:a16="http://schemas.microsoft.com/office/drawing/2014/main" id="{4BB77E74-5615-F6B9-7FF0-B550DBF40DB7}"/>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40" name="Shape 8">
            <a:extLst>
              <a:ext uri="{FF2B5EF4-FFF2-40B4-BE49-F238E27FC236}">
                <a16:creationId xmlns:a16="http://schemas.microsoft.com/office/drawing/2014/main" id="{7C18847A-F405-7141-3F8B-00456A97DEBB}"/>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42" name="Shape 9">
            <a:extLst>
              <a:ext uri="{FF2B5EF4-FFF2-40B4-BE49-F238E27FC236}">
                <a16:creationId xmlns:a16="http://schemas.microsoft.com/office/drawing/2014/main" id="{A908D6E1-069F-C311-D93C-C0514989C41F}"/>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44" name="Shape 10">
            <a:extLst>
              <a:ext uri="{FF2B5EF4-FFF2-40B4-BE49-F238E27FC236}">
                <a16:creationId xmlns:a16="http://schemas.microsoft.com/office/drawing/2014/main" id="{EA005516-C8B1-CD74-0022-7BF88ED28F37}"/>
              </a:ext>
            </a:extLst>
          </p:cNvPr>
          <p:cNvSpPr/>
          <p:nvPr/>
        </p:nvSpPr>
        <p:spPr>
          <a:xfrm>
            <a:off x="5257799" y="3749040"/>
            <a:ext cx="4262985" cy="384048"/>
          </a:xfrm>
          <a:prstGeom prst="roundRect">
            <a:avLst>
              <a:gd name="adj" fmla="val 50000"/>
            </a:avLst>
          </a:prstGeom>
          <a:solidFill>
            <a:srgbClr val="D97757"/>
          </a:solidFill>
          <a:ln/>
        </p:spPr>
        <p:txBody>
          <a:bodyPr/>
          <a:lstStyle/>
          <a:p>
            <a:endParaRPr lang="it-IT"/>
          </a:p>
        </p:txBody>
      </p:sp>
      <p:sp>
        <p:nvSpPr>
          <p:cNvPr id="146" name="Shape 11">
            <a:extLst>
              <a:ext uri="{FF2B5EF4-FFF2-40B4-BE49-F238E27FC236}">
                <a16:creationId xmlns:a16="http://schemas.microsoft.com/office/drawing/2014/main" id="{E860A4C4-F1B1-00F6-6A76-C49B3BF190D7}"/>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8" name="Text 12">
            <a:extLst>
              <a:ext uri="{FF2B5EF4-FFF2-40B4-BE49-F238E27FC236}">
                <a16:creationId xmlns:a16="http://schemas.microsoft.com/office/drawing/2014/main" id="{455B2DC1-8500-6BFD-254C-13A5CC04FC82}"/>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0" name="Text 13">
            <a:extLst>
              <a:ext uri="{FF2B5EF4-FFF2-40B4-BE49-F238E27FC236}">
                <a16:creationId xmlns:a16="http://schemas.microsoft.com/office/drawing/2014/main" id="{8033E5CB-0BC0-3EC3-F1D7-94CACD5F4830}"/>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52" name="Text 14">
            <a:extLst>
              <a:ext uri="{FF2B5EF4-FFF2-40B4-BE49-F238E27FC236}">
                <a16:creationId xmlns:a16="http://schemas.microsoft.com/office/drawing/2014/main" id="{6B7C6EC1-00EC-66A2-672C-C84635540420}"/>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54" name="Shape 15">
            <a:extLst>
              <a:ext uri="{FF2B5EF4-FFF2-40B4-BE49-F238E27FC236}">
                <a16:creationId xmlns:a16="http://schemas.microsoft.com/office/drawing/2014/main" id="{D207A99C-F9FC-8678-BF36-FF967AAAE82D}"/>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56" name="Shape 16">
            <a:extLst>
              <a:ext uri="{FF2B5EF4-FFF2-40B4-BE49-F238E27FC236}">
                <a16:creationId xmlns:a16="http://schemas.microsoft.com/office/drawing/2014/main" id="{A7810740-A644-E853-9C4B-BF8B5663C76A}"/>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58" name="Shape 17">
            <a:extLst>
              <a:ext uri="{FF2B5EF4-FFF2-40B4-BE49-F238E27FC236}">
                <a16:creationId xmlns:a16="http://schemas.microsoft.com/office/drawing/2014/main" id="{82294442-134C-C664-8752-8B44E09BBA2E}"/>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160" name="Shape 18">
            <a:extLst>
              <a:ext uri="{FF2B5EF4-FFF2-40B4-BE49-F238E27FC236}">
                <a16:creationId xmlns:a16="http://schemas.microsoft.com/office/drawing/2014/main" id="{0AB6BAB8-F2C9-5FA4-6C55-ADEDC51744A3}"/>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162" name="Shape 19">
            <a:extLst>
              <a:ext uri="{FF2B5EF4-FFF2-40B4-BE49-F238E27FC236}">
                <a16:creationId xmlns:a16="http://schemas.microsoft.com/office/drawing/2014/main" id="{994983DA-D89E-29DA-F190-E9179A07042A}"/>
              </a:ext>
            </a:extLst>
          </p:cNvPr>
          <p:cNvSpPr/>
          <p:nvPr/>
        </p:nvSpPr>
        <p:spPr>
          <a:xfrm>
            <a:off x="5257800" y="4453128"/>
            <a:ext cx="2743200" cy="384048"/>
          </a:xfrm>
          <a:prstGeom prst="roundRect">
            <a:avLst>
              <a:gd name="adj" fmla="val 50000"/>
            </a:avLst>
          </a:prstGeom>
          <a:solidFill>
            <a:srgbClr val="D97757"/>
          </a:solidFill>
          <a:ln/>
        </p:spPr>
        <p:txBody>
          <a:bodyPr/>
          <a:lstStyle/>
          <a:p>
            <a:endParaRPr lang="it-IT"/>
          </a:p>
        </p:txBody>
      </p:sp>
      <p:sp>
        <p:nvSpPr>
          <p:cNvPr id="164" name="Shape 20">
            <a:extLst>
              <a:ext uri="{FF2B5EF4-FFF2-40B4-BE49-F238E27FC236}">
                <a16:creationId xmlns:a16="http://schemas.microsoft.com/office/drawing/2014/main" id="{70FB0E8A-B898-C4D9-9085-1819EF7C9808}"/>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66" name="Text 21">
            <a:extLst>
              <a:ext uri="{FF2B5EF4-FFF2-40B4-BE49-F238E27FC236}">
                <a16:creationId xmlns:a16="http://schemas.microsoft.com/office/drawing/2014/main" id="{9925DCBE-B4CD-1B29-2D59-3C729E2F9D2D}"/>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168" name="Text 22">
            <a:extLst>
              <a:ext uri="{FF2B5EF4-FFF2-40B4-BE49-F238E27FC236}">
                <a16:creationId xmlns:a16="http://schemas.microsoft.com/office/drawing/2014/main" id="{59F1D3FF-F646-3DC1-6A45-14AC38E13C0E}"/>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170" name="Text 23">
            <a:extLst>
              <a:ext uri="{FF2B5EF4-FFF2-40B4-BE49-F238E27FC236}">
                <a16:creationId xmlns:a16="http://schemas.microsoft.com/office/drawing/2014/main" id="{795EE56B-7CC1-4048-E614-D3ACDF5B9B0F}"/>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172" name="Shape 24">
            <a:extLst>
              <a:ext uri="{FF2B5EF4-FFF2-40B4-BE49-F238E27FC236}">
                <a16:creationId xmlns:a16="http://schemas.microsoft.com/office/drawing/2014/main" id="{EEC34044-F806-06DA-4371-B190CB524D39}"/>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74" name="Shape 25">
            <a:extLst>
              <a:ext uri="{FF2B5EF4-FFF2-40B4-BE49-F238E27FC236}">
                <a16:creationId xmlns:a16="http://schemas.microsoft.com/office/drawing/2014/main" id="{184F76A0-EB57-2839-A549-9E1E4BA527DF}"/>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176" name="Shape 26">
            <a:extLst>
              <a:ext uri="{FF2B5EF4-FFF2-40B4-BE49-F238E27FC236}">
                <a16:creationId xmlns:a16="http://schemas.microsoft.com/office/drawing/2014/main" id="{8DC94B5F-3571-839B-9644-E1CA6E7D2CA2}"/>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178" name="Shape 27">
            <a:extLst>
              <a:ext uri="{FF2B5EF4-FFF2-40B4-BE49-F238E27FC236}">
                <a16:creationId xmlns:a16="http://schemas.microsoft.com/office/drawing/2014/main" id="{FDAD9867-9947-F5E0-10BF-F1FDD52CB64F}"/>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180" name="Shape 28">
            <a:extLst>
              <a:ext uri="{FF2B5EF4-FFF2-40B4-BE49-F238E27FC236}">
                <a16:creationId xmlns:a16="http://schemas.microsoft.com/office/drawing/2014/main" id="{D9BD2DFE-08E3-128B-1789-49622D4ADEE5}"/>
              </a:ext>
            </a:extLst>
          </p:cNvPr>
          <p:cNvSpPr/>
          <p:nvPr/>
        </p:nvSpPr>
        <p:spPr>
          <a:xfrm>
            <a:off x="5257799" y="5157216"/>
            <a:ext cx="4299739" cy="384048"/>
          </a:xfrm>
          <a:prstGeom prst="roundRect">
            <a:avLst>
              <a:gd name="adj" fmla="val 50000"/>
            </a:avLst>
          </a:prstGeom>
          <a:solidFill>
            <a:srgbClr val="D97757"/>
          </a:solidFill>
          <a:ln/>
        </p:spPr>
        <p:txBody>
          <a:bodyPr/>
          <a:lstStyle/>
          <a:p>
            <a:endParaRPr lang="it-IT"/>
          </a:p>
        </p:txBody>
      </p:sp>
      <p:sp>
        <p:nvSpPr>
          <p:cNvPr id="182" name="Shape 29">
            <a:extLst>
              <a:ext uri="{FF2B5EF4-FFF2-40B4-BE49-F238E27FC236}">
                <a16:creationId xmlns:a16="http://schemas.microsoft.com/office/drawing/2014/main" id="{7A09DA47-AF75-92EB-497D-AFF7C0301672}"/>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84" name="Text 30">
            <a:extLst>
              <a:ext uri="{FF2B5EF4-FFF2-40B4-BE49-F238E27FC236}">
                <a16:creationId xmlns:a16="http://schemas.microsoft.com/office/drawing/2014/main" id="{80D3E15B-24F5-3721-D0F9-54B9A8A9453A}"/>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186" name="Text 31">
            <a:extLst>
              <a:ext uri="{FF2B5EF4-FFF2-40B4-BE49-F238E27FC236}">
                <a16:creationId xmlns:a16="http://schemas.microsoft.com/office/drawing/2014/main" id="{71AA14A4-9F56-525A-2D7B-66B6EA158EEA}"/>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188" name="Text 32">
            <a:extLst>
              <a:ext uri="{FF2B5EF4-FFF2-40B4-BE49-F238E27FC236}">
                <a16:creationId xmlns:a16="http://schemas.microsoft.com/office/drawing/2014/main" id="{06EA16A4-E874-C3D1-3966-661181A039B4}"/>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190" name="Shape 33">
            <a:extLst>
              <a:ext uri="{FF2B5EF4-FFF2-40B4-BE49-F238E27FC236}">
                <a16:creationId xmlns:a16="http://schemas.microsoft.com/office/drawing/2014/main" id="{2555DE82-7C06-103E-6E08-CCFEB120F203}"/>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92" name="Shape 34">
            <a:extLst>
              <a:ext uri="{FF2B5EF4-FFF2-40B4-BE49-F238E27FC236}">
                <a16:creationId xmlns:a16="http://schemas.microsoft.com/office/drawing/2014/main" id="{CD9D3DA1-43E1-F108-FEE7-A8E59B397256}"/>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194" name="Shape 35">
            <a:extLst>
              <a:ext uri="{FF2B5EF4-FFF2-40B4-BE49-F238E27FC236}">
                <a16:creationId xmlns:a16="http://schemas.microsoft.com/office/drawing/2014/main" id="{2F73297D-DCA5-A116-453A-D95C4914603F}"/>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196" name="Shape 36">
            <a:extLst>
              <a:ext uri="{FF2B5EF4-FFF2-40B4-BE49-F238E27FC236}">
                <a16:creationId xmlns:a16="http://schemas.microsoft.com/office/drawing/2014/main" id="{ABC7D799-E281-61D9-E832-ABFA10F3F1A5}"/>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198" name="Shape 37">
            <a:extLst>
              <a:ext uri="{FF2B5EF4-FFF2-40B4-BE49-F238E27FC236}">
                <a16:creationId xmlns:a16="http://schemas.microsoft.com/office/drawing/2014/main" id="{AA2A81B5-F79C-7013-E1EF-137B9AA6F802}"/>
              </a:ext>
            </a:extLst>
          </p:cNvPr>
          <p:cNvSpPr/>
          <p:nvPr/>
        </p:nvSpPr>
        <p:spPr>
          <a:xfrm>
            <a:off x="5257800" y="5861304"/>
            <a:ext cx="2942082" cy="384048"/>
          </a:xfrm>
          <a:prstGeom prst="roundRect">
            <a:avLst>
              <a:gd name="adj" fmla="val 50000"/>
            </a:avLst>
          </a:prstGeom>
          <a:solidFill>
            <a:srgbClr val="D97757"/>
          </a:solidFill>
          <a:ln/>
        </p:spPr>
        <p:txBody>
          <a:bodyPr/>
          <a:lstStyle/>
          <a:p>
            <a:endParaRPr lang="it-IT"/>
          </a:p>
        </p:txBody>
      </p:sp>
      <p:sp>
        <p:nvSpPr>
          <p:cNvPr id="200" name="Shape 38">
            <a:extLst>
              <a:ext uri="{FF2B5EF4-FFF2-40B4-BE49-F238E27FC236}">
                <a16:creationId xmlns:a16="http://schemas.microsoft.com/office/drawing/2014/main" id="{58E054A5-8FA7-51A7-D02C-1A16E6AC8400}"/>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02" name="Text 39">
            <a:extLst>
              <a:ext uri="{FF2B5EF4-FFF2-40B4-BE49-F238E27FC236}">
                <a16:creationId xmlns:a16="http://schemas.microsoft.com/office/drawing/2014/main" id="{86906456-DF09-6A5F-E845-A43F871733F1}"/>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204" name="Text 40">
            <a:extLst>
              <a:ext uri="{FF2B5EF4-FFF2-40B4-BE49-F238E27FC236}">
                <a16:creationId xmlns:a16="http://schemas.microsoft.com/office/drawing/2014/main" id="{099085C7-064D-4B71-19B0-3C69C054FCE7}"/>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206" name="Text 41">
            <a:extLst>
              <a:ext uri="{FF2B5EF4-FFF2-40B4-BE49-F238E27FC236}">
                <a16:creationId xmlns:a16="http://schemas.microsoft.com/office/drawing/2014/main" id="{2CBDD2F7-397F-A8C0-A741-0320B91AA46C}"/>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2500"/>
                                        <p:tgtEl>
                                          <p:spTgt spid="1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wipe(left)">
                                      <p:cBhvr>
                                        <p:cTn id="10" dur="2500"/>
                                        <p:tgtEl>
                                          <p:spTgt spid="1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left)">
                                      <p:cBhvr>
                                        <p:cTn id="13" dur="2500"/>
                                        <p:tgtEl>
                                          <p:spTgt spid="18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left)">
                                      <p:cBhvr>
                                        <p:cTn id="16" dur="2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1000"/>
                                        <p:tgtEl>
                                          <p:spTgt spid="132"/>
                                        </p:tgtEl>
                                      </p:cBhvr>
                                    </p:animEffect>
                                    <p:anim calcmode="lin" valueType="num">
                                      <p:cBhvr>
                                        <p:cTn id="22" dur="1000" fill="hold"/>
                                        <p:tgtEl>
                                          <p:spTgt spid="132"/>
                                        </p:tgtEl>
                                        <p:attrNameLst>
                                          <p:attrName>ppt_x</p:attrName>
                                        </p:attrNameLst>
                                      </p:cBhvr>
                                      <p:tavLst>
                                        <p:tav tm="0">
                                          <p:val>
                                            <p:strVal val="#ppt_x"/>
                                          </p:val>
                                        </p:tav>
                                        <p:tav tm="100000">
                                          <p:val>
                                            <p:strVal val="#ppt_x"/>
                                          </p:val>
                                        </p:tav>
                                      </p:tavLst>
                                    </p:anim>
                                    <p:anim calcmode="lin" valueType="num">
                                      <p:cBhvr>
                                        <p:cTn id="23"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62" grpId="0" animBg="1"/>
      <p:bldP spid="180" grpId="0" animBg="1"/>
      <p:bldP spid="1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FFC9-D869-522A-AC4B-888B1F6B7F9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F84039F-8D50-CEC4-8D56-8EC72F87FDDD}"/>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A719633A-3EB1-4685-2BD1-8A3F7222A717}"/>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247A1A05-7BA0-FEB2-9C58-6A77DDE9679D}"/>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Carlo</a:t>
            </a:r>
            <a:endParaRPr lang="en-US" sz="4000" dirty="0"/>
          </a:p>
        </p:txBody>
      </p:sp>
      <p:sp>
        <p:nvSpPr>
          <p:cNvPr id="5" name="Text 3">
            <a:extLst>
              <a:ext uri="{FF2B5EF4-FFF2-40B4-BE49-F238E27FC236}">
                <a16:creationId xmlns:a16="http://schemas.microsoft.com/office/drawing/2014/main" id="{9842AE19-B02D-4CDD-83A7-2CBEAA69D4E0}"/>
              </a:ext>
            </a:extLst>
          </p:cNvPr>
          <p:cNvSpPr/>
          <p:nvPr/>
        </p:nvSpPr>
        <p:spPr>
          <a:xfrm>
            <a:off x="4196713" y="1108710"/>
            <a:ext cx="6675120" cy="411480"/>
          </a:xfrm>
          <a:prstGeom prst="rect">
            <a:avLst/>
          </a:prstGeom>
          <a:noFill/>
          <a:ln/>
        </p:spPr>
        <p:txBody>
          <a:bodyPr wrap="square" lIns="0" tIns="0" rIns="0" bIns="0" rtlCol="0" anchor="ctr"/>
          <a:lstStyle/>
          <a:p>
            <a:pPr marL="0" indent="0" algn="l">
              <a:buNone/>
            </a:pPr>
            <a:r>
              <a:rPr lang="en-US" sz="1500" i="1" dirty="0">
                <a:solidFill>
                  <a:srgbClr val="D97757"/>
                </a:solidFill>
                <a:latin typeface="Calibri" pitchFamily="34" charset="0"/>
                <a:ea typeface="Calibri" pitchFamily="34" charset="-122"/>
                <a:cs typeface="Calibri" pitchFamily="34" charset="-120"/>
              </a:rPr>
              <a:t>UI &amp; Graphic Designer</a:t>
            </a:r>
            <a:endParaRPr lang="en-US" sz="1500" dirty="0"/>
          </a:p>
        </p:txBody>
      </p:sp>
      <p:sp>
        <p:nvSpPr>
          <p:cNvPr id="6" name="Shape 4">
            <a:extLst>
              <a:ext uri="{FF2B5EF4-FFF2-40B4-BE49-F238E27FC236}">
                <a16:creationId xmlns:a16="http://schemas.microsoft.com/office/drawing/2014/main" id="{C0DB054B-DCD5-1A15-DF82-E623755244C9}"/>
              </a:ext>
            </a:extLst>
          </p:cNvPr>
          <p:cNvSpPr/>
          <p:nvPr/>
        </p:nvSpPr>
        <p:spPr>
          <a:xfrm>
            <a:off x="4160520" y="1485900"/>
            <a:ext cx="7543800" cy="217170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65357163-D39E-14BA-E843-A9E5F6508DE6}"/>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Liberal Conservatore, mantiene la tradizione familiare viva con nostalgia di una destra più centralista e liberale, spera nel ritorno di una dinastia della famiglia Berlusconi per riportare l'Italia in auge ai suoi tempi d'oro, ma sicuramente non Tajani. Sarebbe bello se il partito però rivedesse le posizioni su droghe leggere e prostituzione: più centrodestra ma meno Democrazia Cristiana. L'asse però viene sbilanciato a tratti per un accomunamento con i compagni: l'odio per la polizia. Ciononostante ammira il governo stabile e l'intenzione di tagliare le tasse, compatibile con un possibile futuro da </a:t>
            </a:r>
            <a:r>
              <a:rPr lang="it-IT" sz="1400" dirty="0" err="1">
                <a:solidFill>
                  <a:srgbClr val="2E2B28"/>
                </a:solidFill>
                <a:latin typeface="Calibri" pitchFamily="34" charset="0"/>
                <a:ea typeface="Calibri" pitchFamily="34" charset="-122"/>
                <a:cs typeface="Calibri" pitchFamily="34" charset="-120"/>
              </a:rPr>
              <a:t>freelancer</a:t>
            </a:r>
            <a:r>
              <a:rPr lang="it-IT" sz="1400" dirty="0">
                <a:solidFill>
                  <a:srgbClr val="2E2B28"/>
                </a:solidFill>
                <a:latin typeface="Calibri" pitchFamily="34" charset="0"/>
                <a:ea typeface="Calibri" pitchFamily="34" charset="-122"/>
                <a:cs typeface="Calibri" pitchFamily="34" charset="-120"/>
              </a:rPr>
              <a:t> o imprenditore. (Probabilmente più preoccupato dal design di questa presentazione)</a:t>
            </a:r>
            <a:endParaRPr lang="en-US" sz="1400" dirty="0"/>
          </a:p>
        </p:txBody>
      </p:sp>
      <p:sp>
        <p:nvSpPr>
          <p:cNvPr id="8" name="Shape 6">
            <a:extLst>
              <a:ext uri="{FF2B5EF4-FFF2-40B4-BE49-F238E27FC236}">
                <a16:creationId xmlns:a16="http://schemas.microsoft.com/office/drawing/2014/main" id="{C9C8F371-0BEE-8FCD-25DD-B14492768680}"/>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E1808BD7-7768-93C3-1E66-3C5C1F82A6D7}"/>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F054135E-4A41-FDA6-345D-CCB36470D7D4}"/>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D4333E55-3DB5-ECBF-AA51-2D5C9B10CCB9}"/>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8D125484-11D9-ED57-3386-A8055CAEC66B}"/>
              </a:ext>
            </a:extLst>
          </p:cNvPr>
          <p:cNvSpPr/>
          <p:nvPr/>
        </p:nvSpPr>
        <p:spPr>
          <a:xfrm>
            <a:off x="5257799" y="3749040"/>
            <a:ext cx="4467225"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F87C7331-D202-0DB4-67BA-71083AB270F1}"/>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EC01156F-C616-EB19-486A-CFB21AB2BC5F}"/>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31A143C3-387B-4339-02A9-5E5C44BD1534}"/>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5D179344-DEF7-DDFE-8D85-6B32F33509E0}"/>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2F195D39-D225-8273-9405-0715F8ABB959}"/>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258B3D2F-57B4-E3FF-DC3A-C1CC6DDC8911}"/>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37F20857-7684-81D1-4C33-F992A2D1A971}"/>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78B47C67-DF4A-8695-61F4-71ECB49FE043}"/>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F6957EC7-A04A-D46B-285F-78043F1A9771}"/>
              </a:ext>
            </a:extLst>
          </p:cNvPr>
          <p:cNvSpPr/>
          <p:nvPr/>
        </p:nvSpPr>
        <p:spPr>
          <a:xfrm>
            <a:off x="5257800" y="4453128"/>
            <a:ext cx="3943345"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D449274B-5E05-FC94-0729-23DF67B41C8D}"/>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727B93E5-0D2F-4E25-70C4-80582F1EE7E4}"/>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050BC6C0-2D9F-2B9B-45AD-317B5DC48CDE}"/>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7B16496C-D2DC-D388-9849-35E0A33575BB}"/>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501368C9-ABE6-CBFB-E5A1-0CBAF64CD164}"/>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F432A368-22DC-7CD2-477F-A6AA590F3E92}"/>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A305D79E-60C2-A529-63DF-2001C55847DF}"/>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71D5C398-7F3F-87CC-AA0F-2B3D339AD7D5}"/>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D391CF9F-1C5E-FEAA-A459-CA45FBC6D8F4}"/>
              </a:ext>
            </a:extLst>
          </p:cNvPr>
          <p:cNvSpPr/>
          <p:nvPr/>
        </p:nvSpPr>
        <p:spPr>
          <a:xfrm>
            <a:off x="5257799" y="5157216"/>
            <a:ext cx="3152775"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9C37BFB6-7C72-121F-C12F-7C0886399342}"/>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01919340-F5E3-D2A9-43F0-00C218273B6F}"/>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6601843A-F588-CA4D-432E-D3DAF392A930}"/>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58EE4B91-45B1-2508-0E39-FF1A1E582A90}"/>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926896EE-17B9-3DFC-BF9A-A157DD2A634D}"/>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5168054B-4DD2-5CC4-536A-1D9EB5231135}"/>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FFABAFB8-E449-6CB4-860A-B384DA96AB8F}"/>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EEF59F0D-7F47-5B95-1EF8-6D3EEBFC4852}"/>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081E5176-368A-D827-A3C9-8558C48560EC}"/>
              </a:ext>
            </a:extLst>
          </p:cNvPr>
          <p:cNvSpPr/>
          <p:nvPr/>
        </p:nvSpPr>
        <p:spPr>
          <a:xfrm>
            <a:off x="5257800" y="5861304"/>
            <a:ext cx="2276473"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00566935-33AC-8F53-A401-7050250DC1CF}"/>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F3242041-C705-E693-4078-20F7758E26EF}"/>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E3AAE5D0-ECE3-4B30-48E8-0C79691778BD}"/>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E160DF6F-B68C-4AFC-61CF-38965ED02119}"/>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4FA88100-D5E5-57EF-A82B-6D5C07BC6C7F}"/>
              </a:ext>
            </a:extLst>
          </p:cNvPr>
          <p:cNvPicPr>
            <a:picLocks noGrp="1" noChangeAspect="1"/>
          </p:cNvPicPr>
          <p:nvPr>
            <p:ph type="pic" idx="10"/>
          </p:nvPr>
        </p:nvPicPr>
        <p:blipFill>
          <a:blip r:embed="rId3"/>
          <a:srcRect l="23929" t="595" r="16709" b="-595"/>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48" name="Immagine 47">
            <a:extLst>
              <a:ext uri="{FF2B5EF4-FFF2-40B4-BE49-F238E27FC236}">
                <a16:creationId xmlns:a16="http://schemas.microsoft.com/office/drawing/2014/main" id="{50F93111-4C88-7913-80EE-705A3CD073EE}"/>
              </a:ext>
            </a:extLst>
          </p:cNvPr>
          <p:cNvPicPr>
            <a:picLocks noChangeAspect="1"/>
          </p:cNvPicPr>
          <p:nvPr/>
        </p:nvPicPr>
        <p:blipFill>
          <a:blip r:embed="rId4"/>
          <a:stretch>
            <a:fillRect/>
          </a:stretch>
        </p:blipFill>
        <p:spPr>
          <a:xfrm>
            <a:off x="115200" y="223200"/>
            <a:ext cx="1418400" cy="1418400"/>
          </a:xfrm>
          <a:prstGeom prst="rect">
            <a:avLst/>
          </a:prstGeom>
        </p:spPr>
      </p:pic>
      <p:pic>
        <p:nvPicPr>
          <p:cNvPr id="45" name="Immagine 44">
            <a:extLst>
              <a:ext uri="{FF2B5EF4-FFF2-40B4-BE49-F238E27FC236}">
                <a16:creationId xmlns:a16="http://schemas.microsoft.com/office/drawing/2014/main" id="{32802AFC-66CF-D783-040F-BFBEABA4C262}"/>
              </a:ext>
            </a:extLst>
          </p:cNvPr>
          <p:cNvPicPr>
            <a:picLocks noChangeAspect="1"/>
          </p:cNvPicPr>
          <p:nvPr/>
        </p:nvPicPr>
        <p:blipFill>
          <a:blip r:embed="rId5"/>
          <a:stretch>
            <a:fillRect/>
          </a:stretch>
        </p:blipFill>
        <p:spPr>
          <a:xfrm>
            <a:off x="-761115" y="914400"/>
            <a:ext cx="5350259" cy="5350259"/>
          </a:xfrm>
          <a:prstGeom prst="rect">
            <a:avLst/>
          </a:prstGeom>
        </p:spPr>
      </p:pic>
    </p:spTree>
    <p:extLst>
      <p:ext uri="{BB962C8B-B14F-4D97-AF65-F5344CB8AC3E}">
        <p14:creationId xmlns:p14="http://schemas.microsoft.com/office/powerpoint/2010/main" val="3069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DB2CC-C7BC-6840-8571-BECB84B79EB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465A5C3-F818-5091-94C6-C7989B2F1CD2}"/>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98FC2B4B-F2DB-06E2-D6A4-070B25FF5409}"/>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851DC8B2-BBD8-E876-F897-E7BDE5F913A7}"/>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err="1">
                <a:solidFill>
                  <a:srgbClr val="2E2B28"/>
                </a:solidFill>
                <a:latin typeface="Cambria" pitchFamily="34" charset="0"/>
                <a:ea typeface="Cambria" pitchFamily="34" charset="-122"/>
                <a:cs typeface="Cambria" pitchFamily="34" charset="-120"/>
              </a:rPr>
              <a:t>Tosich</a:t>
            </a:r>
            <a:endParaRPr lang="en-US" sz="4000" dirty="0"/>
          </a:p>
        </p:txBody>
      </p:sp>
      <p:sp>
        <p:nvSpPr>
          <p:cNvPr id="5" name="Text 3">
            <a:extLst>
              <a:ext uri="{FF2B5EF4-FFF2-40B4-BE49-F238E27FC236}">
                <a16:creationId xmlns:a16="http://schemas.microsoft.com/office/drawing/2014/main" id="{BB236624-5AC7-0BA7-A3C7-B36CBBD92B87}"/>
              </a:ext>
            </a:extLst>
          </p:cNvPr>
          <p:cNvSpPr/>
          <p:nvPr/>
        </p:nvSpPr>
        <p:spPr>
          <a:xfrm>
            <a:off x="4160520" y="1234440"/>
            <a:ext cx="6675120" cy="411480"/>
          </a:xfrm>
          <a:prstGeom prst="rect">
            <a:avLst/>
          </a:prstGeom>
          <a:noFill/>
          <a:ln/>
        </p:spPr>
        <p:txBody>
          <a:bodyPr wrap="square" lIns="0" tIns="0" rIns="0" bIns="0" rtlCol="0" anchor="ctr"/>
          <a:lstStyle/>
          <a:p>
            <a:pPr marL="0" indent="0" algn="l">
              <a:buNone/>
            </a:pPr>
            <a:r>
              <a:rPr lang="en-US" sz="1500" i="1" dirty="0">
                <a:solidFill>
                  <a:srgbClr val="D97757"/>
                </a:solidFill>
                <a:latin typeface="Calibri" pitchFamily="34" charset="0"/>
                <a:ea typeface="Calibri" pitchFamily="34" charset="-122"/>
                <a:cs typeface="Calibri" pitchFamily="34" charset="-120"/>
              </a:rPr>
              <a:t>Travel Designer</a:t>
            </a:r>
            <a:endParaRPr lang="en-US" sz="1500" dirty="0"/>
          </a:p>
        </p:txBody>
      </p:sp>
      <p:sp>
        <p:nvSpPr>
          <p:cNvPr id="6" name="Shape 4">
            <a:extLst>
              <a:ext uri="{FF2B5EF4-FFF2-40B4-BE49-F238E27FC236}">
                <a16:creationId xmlns:a16="http://schemas.microsoft.com/office/drawing/2014/main" id="{12818F8A-7B3B-15E4-1F23-585C5E8CF6C7}"/>
              </a:ext>
            </a:extLst>
          </p:cNvPr>
          <p:cNvSpPr/>
          <p:nvPr/>
        </p:nvSpPr>
        <p:spPr>
          <a:xfrm>
            <a:off x="4160520" y="1828800"/>
            <a:ext cx="7543800" cy="150876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C8C3C172-0810-48C2-0154-75E3E835D74A}"/>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Soggetto che sfugge alle dinamiche dei processi elettorali, probabile non iscritto a nessun seggio di voto, vive le sue virtù indisturbato dalla res </a:t>
            </a:r>
            <a:r>
              <a:rPr lang="it-IT" sz="1400" dirty="0" err="1">
                <a:solidFill>
                  <a:srgbClr val="2E2B28"/>
                </a:solidFill>
                <a:latin typeface="Calibri" pitchFamily="34" charset="0"/>
                <a:ea typeface="Calibri" pitchFamily="34" charset="-122"/>
                <a:cs typeface="Calibri" pitchFamily="34" charset="-120"/>
              </a:rPr>
              <a:t>publica</a:t>
            </a:r>
            <a:r>
              <a:rPr lang="it-IT" sz="1400" dirty="0">
                <a:solidFill>
                  <a:srgbClr val="2E2B28"/>
                </a:solidFill>
                <a:latin typeface="Calibri" pitchFamily="34" charset="0"/>
                <a:ea typeface="Calibri" pitchFamily="34" charset="-122"/>
                <a:cs typeface="Calibri" pitchFamily="34" charset="-120"/>
              </a:rPr>
              <a:t>. Se un domani vi fosse un tracollo globale del capitalismo sarebbe il primo a riadattarsi al baratto impattando marginalmente la sua routine. Motto: "Francia o Spagna… l'importante è che si cremi"</a:t>
            </a:r>
            <a:endParaRPr lang="en-US" sz="1400" dirty="0"/>
          </a:p>
        </p:txBody>
      </p:sp>
      <p:sp>
        <p:nvSpPr>
          <p:cNvPr id="8" name="Shape 6">
            <a:extLst>
              <a:ext uri="{FF2B5EF4-FFF2-40B4-BE49-F238E27FC236}">
                <a16:creationId xmlns:a16="http://schemas.microsoft.com/office/drawing/2014/main" id="{7B6FCA00-B9E0-5EA3-F6BD-8F60639EC05F}"/>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F937AAE4-61A6-8B01-52D0-41A2D98D26C4}"/>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6F88CE64-ADB3-BEDF-1A72-02E4A94C3DF1}"/>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3503CB8F-9CD4-D1D0-D13F-BECDBF0D73B2}"/>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8A8A7F18-FD2F-CDCD-4C08-EF79D5211D7A}"/>
              </a:ext>
            </a:extLst>
          </p:cNvPr>
          <p:cNvSpPr/>
          <p:nvPr/>
        </p:nvSpPr>
        <p:spPr>
          <a:xfrm>
            <a:off x="5257799" y="3749040"/>
            <a:ext cx="4629147"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80EE6BEA-7884-1342-7F33-0E0956E0D8C5}"/>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AAF43299-8649-F06B-B587-C4811E33E937}"/>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49F6857A-7D1A-BED8-BF87-8D361999611E}"/>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2CED7522-57EE-DD06-8CF4-312E8BBAC990}"/>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CC4F82FC-2615-334B-80D5-5E34CBE9FEF1}"/>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5F2D12CA-417E-04CE-6B13-3D4D193ECACF}"/>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FEEBB5AC-8BC8-8FE2-B806-772FFC2450CE}"/>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ABA074E1-9C5E-0A10-A861-1787DD8B1AFA}"/>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88E3E92C-C524-A9F2-79EF-F937DA4DF604}"/>
              </a:ext>
            </a:extLst>
          </p:cNvPr>
          <p:cNvSpPr/>
          <p:nvPr/>
        </p:nvSpPr>
        <p:spPr>
          <a:xfrm>
            <a:off x="5257799" y="4453128"/>
            <a:ext cx="4505325"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E11B0AFB-5342-E94A-4D12-2F96EE45AE0B}"/>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DC8D3912-F2EC-54A7-54AA-7E006FDDBB90}"/>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43E1CF54-8B66-B44F-A3EA-7A57CAAE41C7}"/>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203ECE10-6454-ABA5-7CAD-4D7FE32AA821}"/>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28490D0C-A0D4-6506-9F34-0BA1A1052A7D}"/>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919CD0B2-7183-62E6-AA18-D84A6B88ED8D}"/>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184BCEDF-55B3-AD0F-4D98-F082E4B4F1E3}"/>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116ED1C9-924C-A1E1-CFB2-0D2EDB81EE37}"/>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E632D306-9179-12BC-B869-11DC9B00968F}"/>
              </a:ext>
            </a:extLst>
          </p:cNvPr>
          <p:cNvSpPr/>
          <p:nvPr/>
        </p:nvSpPr>
        <p:spPr>
          <a:xfrm>
            <a:off x="5257800" y="5157216"/>
            <a:ext cx="1447799"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2A8503A1-8AE7-D86E-185F-A712A505D467}"/>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947A70AD-3B1C-7F33-5F41-0B47D02DE692}"/>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DBCBCFF6-DFA2-2A2A-3D38-00C09421F275}"/>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EFA5CF64-7722-7104-82C8-FF3084E818B4}"/>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72ADCADB-3B8B-765D-C385-F8EE72CEC0A5}"/>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870A8E42-2F7C-310B-C69F-28CB96420A54}"/>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045D43FA-74BD-CAD6-8FB5-391414BDC059}"/>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CCF4E4D5-D76E-4FAD-51F0-C9381C5B1087}"/>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6865D33C-CDDF-7184-4CD6-0EA8F5EA1EF9}"/>
              </a:ext>
            </a:extLst>
          </p:cNvPr>
          <p:cNvSpPr/>
          <p:nvPr/>
        </p:nvSpPr>
        <p:spPr>
          <a:xfrm>
            <a:off x="5257800" y="5861304"/>
            <a:ext cx="1005840"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9A9BC9A9-C3BB-69A3-BDD9-8BDC84891AEB}"/>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0019B312-49EC-40C0-00C2-04633D4248B1}"/>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190CB8C4-D37E-9184-4E1C-A6F10BCBB2CC}"/>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ADD667FC-A63F-737C-37D5-FF786CDD7936}"/>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8F64E542-80C4-CA60-0CB7-083F3BC2020D}"/>
              </a:ext>
            </a:extLst>
          </p:cNvPr>
          <p:cNvPicPr>
            <a:picLocks noGrp="1" noChangeAspect="1"/>
          </p:cNvPicPr>
          <p:nvPr>
            <p:ph type="pic" idx="10"/>
          </p:nvPr>
        </p:nvPicPr>
        <p:blipFill>
          <a:blip r:embed="rId3"/>
          <a:srcRect l="20319" r="20319"/>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grpSp>
        <p:nvGrpSpPr>
          <p:cNvPr id="48" name="Gruppo 47">
            <a:extLst>
              <a:ext uri="{FF2B5EF4-FFF2-40B4-BE49-F238E27FC236}">
                <a16:creationId xmlns:a16="http://schemas.microsoft.com/office/drawing/2014/main" id="{A20A81D1-A2DE-8C2C-3BAB-40B5160092CA}"/>
              </a:ext>
            </a:extLst>
          </p:cNvPr>
          <p:cNvGrpSpPr/>
          <p:nvPr/>
        </p:nvGrpSpPr>
        <p:grpSpPr>
          <a:xfrm>
            <a:off x="87630" y="201483"/>
            <a:ext cx="1463040" cy="1463040"/>
            <a:chOff x="87630" y="201483"/>
            <a:chExt cx="1463040" cy="1463040"/>
          </a:xfrm>
        </p:grpSpPr>
        <p:sp>
          <p:nvSpPr>
            <p:cNvPr id="49" name="Shape 42">
              <a:extLst>
                <a:ext uri="{FF2B5EF4-FFF2-40B4-BE49-F238E27FC236}">
                  <a16:creationId xmlns:a16="http://schemas.microsoft.com/office/drawing/2014/main" id="{63725EEB-1E30-3B4D-ABDB-EDB45E96855D}"/>
                </a:ext>
              </a:extLst>
            </p:cNvPr>
            <p:cNvSpPr/>
            <p:nvPr/>
          </p:nvSpPr>
          <p:spPr>
            <a:xfrm>
              <a:off x="115200" y="223200"/>
              <a:ext cx="1418400" cy="1418400"/>
            </a:xfrm>
            <a:prstGeom prst="ellipse">
              <a:avLst/>
            </a:prstGeom>
            <a:solidFill>
              <a:srgbClr val="FFFFFF"/>
            </a:solidFill>
            <a:ln w="19050">
              <a:solidFill>
                <a:srgbClr val="D97757"/>
              </a:solidFill>
              <a:prstDash val="dash"/>
            </a:ln>
            <a:effectLst>
              <a:outerShdw blurRad="76200" dist="25400" dir="5400000" algn="bl" rotWithShape="0">
                <a:srgbClr val="2E2B28">
                  <a:alpha val="18000"/>
                </a:srgbClr>
              </a:outerShdw>
            </a:effectLst>
          </p:spPr>
          <p:txBody>
            <a:bodyPr/>
            <a:lstStyle/>
            <a:p>
              <a:endParaRPr lang="it-IT"/>
            </a:p>
          </p:txBody>
        </p:sp>
        <p:sp>
          <p:nvSpPr>
            <p:cNvPr id="50" name="Text 43">
              <a:extLst>
                <a:ext uri="{FF2B5EF4-FFF2-40B4-BE49-F238E27FC236}">
                  <a16:creationId xmlns:a16="http://schemas.microsoft.com/office/drawing/2014/main" id="{C1EF2CEE-AC5E-55B9-005E-68CC9C9D6F91}"/>
                </a:ext>
              </a:extLst>
            </p:cNvPr>
            <p:cNvSpPr/>
            <p:nvPr/>
          </p:nvSpPr>
          <p:spPr>
            <a:xfrm>
              <a:off x="87630" y="201483"/>
              <a:ext cx="1463040" cy="1463040"/>
            </a:xfrm>
            <a:prstGeom prst="rect">
              <a:avLst/>
            </a:prstGeom>
            <a:noFill/>
            <a:ln/>
          </p:spPr>
          <p:txBody>
            <a:bodyPr wrap="square" lIns="0" tIns="0" rIns="0" bIns="0" rtlCol="0" anchor="ctr"/>
            <a:lstStyle/>
            <a:p>
              <a:pPr marL="0" indent="0" algn="ctr">
                <a:buNone/>
              </a:pPr>
              <a:r>
                <a:rPr lang="en-US" sz="1300" b="1" dirty="0">
                  <a:solidFill>
                    <a:srgbClr val="D97757"/>
                  </a:solidFill>
                  <a:latin typeface="Calibri" pitchFamily="34" charset="0"/>
                  <a:ea typeface="Calibri" pitchFamily="34" charset="-122"/>
                  <a:cs typeface="Calibri" pitchFamily="34" charset="-120"/>
                </a:rPr>
                <a:t>N/A</a:t>
              </a:r>
              <a:endParaRPr lang="en-US" sz="1300" dirty="0"/>
            </a:p>
          </p:txBody>
        </p:sp>
      </p:grpSp>
    </p:spTree>
    <p:extLst>
      <p:ext uri="{BB962C8B-B14F-4D97-AF65-F5344CB8AC3E}">
        <p14:creationId xmlns:p14="http://schemas.microsoft.com/office/powerpoint/2010/main" val="8592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5D70-FD71-9466-D080-2B57E3E207A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1DB4A8E-292E-FCBF-A949-8BB002DAA16A}"/>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35D343BF-8F3A-A53A-445D-991631019227}"/>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B6A9840F-D13E-F3D0-CA59-300B1B423370}"/>
              </a:ext>
            </a:extLst>
          </p:cNvPr>
          <p:cNvSpPr/>
          <p:nvPr/>
        </p:nvSpPr>
        <p:spPr>
          <a:xfrm>
            <a:off x="4160520" y="539496"/>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Tommy</a:t>
            </a:r>
            <a:endParaRPr lang="en-US" sz="4000" dirty="0"/>
          </a:p>
        </p:txBody>
      </p:sp>
      <p:sp>
        <p:nvSpPr>
          <p:cNvPr id="5" name="Text 3">
            <a:extLst>
              <a:ext uri="{FF2B5EF4-FFF2-40B4-BE49-F238E27FC236}">
                <a16:creationId xmlns:a16="http://schemas.microsoft.com/office/drawing/2014/main" id="{045B28F1-B160-308F-79A3-1A2D3E028B66}"/>
              </a:ext>
            </a:extLst>
          </p:cNvPr>
          <p:cNvSpPr/>
          <p:nvPr/>
        </p:nvSpPr>
        <p:spPr>
          <a:xfrm>
            <a:off x="4160520" y="1234440"/>
            <a:ext cx="6675120" cy="411480"/>
          </a:xfrm>
          <a:prstGeom prst="rect">
            <a:avLst/>
          </a:prstGeom>
          <a:noFill/>
          <a:ln/>
        </p:spPr>
        <p:txBody>
          <a:bodyPr wrap="square" lIns="0" tIns="0" rIns="0" bIns="0" rtlCol="0" anchor="ctr"/>
          <a:lstStyle/>
          <a:p>
            <a:pPr marL="0" indent="0" algn="l">
              <a:buNone/>
            </a:pPr>
            <a:r>
              <a:rPr lang="en-US" sz="1500" i="1" dirty="0" err="1">
                <a:solidFill>
                  <a:srgbClr val="D97757"/>
                </a:solidFill>
                <a:latin typeface="Calibri" pitchFamily="34" charset="0"/>
                <a:ea typeface="Calibri" pitchFamily="34" charset="-122"/>
                <a:cs typeface="Calibri" pitchFamily="34" charset="-120"/>
              </a:rPr>
              <a:t>Rappresentante</a:t>
            </a:r>
            <a:r>
              <a:rPr lang="en-US" sz="1500" i="1" dirty="0">
                <a:solidFill>
                  <a:srgbClr val="D97757"/>
                </a:solidFill>
                <a:latin typeface="Calibri" pitchFamily="34" charset="0"/>
                <a:ea typeface="Calibri" pitchFamily="34" charset="-122"/>
                <a:cs typeface="Calibri" pitchFamily="34" charset="-120"/>
              </a:rPr>
              <a:t> </a:t>
            </a:r>
            <a:r>
              <a:rPr lang="en-US" sz="1500" i="1" dirty="0" err="1">
                <a:solidFill>
                  <a:srgbClr val="D97757"/>
                </a:solidFill>
                <a:latin typeface="Calibri" pitchFamily="34" charset="0"/>
                <a:ea typeface="Calibri" pitchFamily="34" charset="-122"/>
                <a:cs typeface="Calibri" pitchFamily="34" charset="-120"/>
              </a:rPr>
              <a:t>agroalimentare</a:t>
            </a:r>
            <a:endParaRPr lang="en-US" sz="1500" dirty="0"/>
          </a:p>
        </p:txBody>
      </p:sp>
      <p:sp>
        <p:nvSpPr>
          <p:cNvPr id="6" name="Shape 4">
            <a:extLst>
              <a:ext uri="{FF2B5EF4-FFF2-40B4-BE49-F238E27FC236}">
                <a16:creationId xmlns:a16="http://schemas.microsoft.com/office/drawing/2014/main" id="{7FFDAA05-8C5C-5930-564A-DA8D12DAC3A8}"/>
              </a:ext>
            </a:extLst>
          </p:cNvPr>
          <p:cNvSpPr/>
          <p:nvPr/>
        </p:nvSpPr>
        <p:spPr>
          <a:xfrm>
            <a:off x="4160520" y="1828800"/>
            <a:ext cx="7543800" cy="150876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9A7CD90C-9126-5DA7-413E-165A9041AAC2}"/>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Di facciata un altro membro del partito degli astenuti ma più volte dà prova di riconoscere l'importanza del voto. Molto riservato sul tema, non si escludono celate simpatie al governo Meloni non esposte per non essere tartassato dal sottoscritto. C'è chi nella vita gode e soprattutto chi gode nella vita (quindi non rivela il voto). Non è da escludere un voto per Carlo Calenda dopo aver parlato 10 minuti con Niño la sera prima (imborghesito con l'iPhone nuovo).</a:t>
            </a:r>
            <a:endParaRPr lang="en-US" sz="1400" dirty="0"/>
          </a:p>
        </p:txBody>
      </p:sp>
      <p:sp>
        <p:nvSpPr>
          <p:cNvPr id="8" name="Shape 6">
            <a:extLst>
              <a:ext uri="{FF2B5EF4-FFF2-40B4-BE49-F238E27FC236}">
                <a16:creationId xmlns:a16="http://schemas.microsoft.com/office/drawing/2014/main" id="{A1E39DC0-C255-B59E-7D01-E7452812076F}"/>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6D31E1BA-A0DF-E21F-5298-D3434E3DC9CC}"/>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EF0B434E-B555-33D0-DCC1-5E4D98511172}"/>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04351107-1BE1-3962-7AA4-FBAB7E5DE658}"/>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75B76B26-300F-BFFB-2402-1F6D9EACEAC7}"/>
              </a:ext>
            </a:extLst>
          </p:cNvPr>
          <p:cNvSpPr/>
          <p:nvPr/>
        </p:nvSpPr>
        <p:spPr>
          <a:xfrm>
            <a:off x="5257799" y="3749040"/>
            <a:ext cx="4011923"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612A6524-89D8-142D-2ACE-260ABB59BB82}"/>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F20B84C4-E7B0-4B97-37A4-BB8ACF578878}"/>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2323F2E2-2400-A254-694E-9CC59163ED64}"/>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C090FDAF-9B0C-55CC-37DC-692C2E553E75}"/>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E4BE9C1A-625C-DFC6-C21E-1FB777DA6612}"/>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6E1B17A5-FA19-353F-EB22-5830152E8919}"/>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4F7C1813-26CB-555A-49D6-42901E627FA0}"/>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7DABA7E3-7F0E-6B4A-31AC-CD1A76E1A630}"/>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3A4F2240-0739-B1B7-BDFD-EDF31068B36A}"/>
              </a:ext>
            </a:extLst>
          </p:cNvPr>
          <p:cNvSpPr/>
          <p:nvPr/>
        </p:nvSpPr>
        <p:spPr>
          <a:xfrm>
            <a:off x="5257799" y="4453128"/>
            <a:ext cx="4486273"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DCBE42C6-5277-814D-F469-01E555A09015}"/>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EBEE84DD-9B67-5339-A08B-7C0B5FA1EE6C}"/>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986D0CC3-2D7A-4FF1-B1E5-ECCB33BFE18F}"/>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7AD92AB0-33AD-E3A0-2AAE-179E585754D9}"/>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C810A7A4-D396-8736-F623-8626C60ADEFC}"/>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0883E40A-D403-3D7F-E153-8BA8C933F826}"/>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337EBB19-7CC2-D857-D5EC-CA434A153C0D}"/>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7FCA425A-3257-4633-A3CB-2DB6B8EBDA8C}"/>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7BC3C794-EF72-342B-00D0-28FC466E4731}"/>
              </a:ext>
            </a:extLst>
          </p:cNvPr>
          <p:cNvSpPr/>
          <p:nvPr/>
        </p:nvSpPr>
        <p:spPr>
          <a:xfrm>
            <a:off x="5257799" y="5157216"/>
            <a:ext cx="2409825"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07ACD284-9E6B-D789-47DC-F6181D2AAED5}"/>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5519B91A-EB02-6785-7966-D652DB81AEC1}"/>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FB596583-61E8-8D6B-6199-74941DE29974}"/>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98E29485-2707-5396-BC0D-55F397DFE2EF}"/>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C2F23053-861D-5C75-4A9B-75D9C08A81ED}"/>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EFC19274-CFE6-A61A-9C03-B8411EAB88D4}"/>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96D51302-B38B-7078-2E27-AF809DF720F7}"/>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C814B1BD-68FB-D829-B919-1304E359FCF3}"/>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A67DCF91-749A-D12C-F897-4C0F9610D905}"/>
              </a:ext>
            </a:extLst>
          </p:cNvPr>
          <p:cNvSpPr/>
          <p:nvPr/>
        </p:nvSpPr>
        <p:spPr>
          <a:xfrm>
            <a:off x="5257799" y="5861304"/>
            <a:ext cx="1514473"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C68F934B-3162-5FDD-46BD-A8A128A463E9}"/>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792318C1-B224-BA12-FD4D-5489C8137BDD}"/>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5F60857F-48E0-B35B-2FB2-965A6CE1EF94}"/>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D3D88D69-C849-BE74-3217-364D4BF53B55}"/>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78A87ADA-C06E-9992-C55A-746F5DCDB788}"/>
              </a:ext>
            </a:extLst>
          </p:cNvPr>
          <p:cNvPicPr>
            <a:picLocks noGrp="1" noChangeAspect="1"/>
          </p:cNvPicPr>
          <p:nvPr>
            <p:ph type="pic" idx="10"/>
          </p:nvPr>
        </p:nvPicPr>
        <p:blipFill>
          <a:blip r:embed="rId3"/>
          <a:srcRect l="20319" r="20319"/>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grpSp>
        <p:nvGrpSpPr>
          <p:cNvPr id="50" name="Gruppo 49">
            <a:extLst>
              <a:ext uri="{FF2B5EF4-FFF2-40B4-BE49-F238E27FC236}">
                <a16:creationId xmlns:a16="http://schemas.microsoft.com/office/drawing/2014/main" id="{5D7A1A0B-9335-37A7-3AB7-C1D721FFBD45}"/>
              </a:ext>
            </a:extLst>
          </p:cNvPr>
          <p:cNvGrpSpPr/>
          <p:nvPr/>
        </p:nvGrpSpPr>
        <p:grpSpPr>
          <a:xfrm>
            <a:off x="115200" y="223200"/>
            <a:ext cx="1420940" cy="1418400"/>
            <a:chOff x="11217910" y="-390240"/>
            <a:chExt cx="1420940" cy="1418400"/>
          </a:xfrm>
        </p:grpSpPr>
        <p:sp>
          <p:nvSpPr>
            <p:cNvPr id="49" name="Ovale 48">
              <a:extLst>
                <a:ext uri="{FF2B5EF4-FFF2-40B4-BE49-F238E27FC236}">
                  <a16:creationId xmlns:a16="http://schemas.microsoft.com/office/drawing/2014/main" id="{1CACB31B-703C-6AD3-BC5F-A2C365BD3E4A}"/>
                </a:ext>
              </a:extLst>
            </p:cNvPr>
            <p:cNvSpPr/>
            <p:nvPr/>
          </p:nvSpPr>
          <p:spPr>
            <a:xfrm>
              <a:off x="11217910" y="-390240"/>
              <a:ext cx="1411200" cy="1418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8" name="Immagine 47" descr="I simboli della discordia: Nuova fase di Azione: Calenda dal blu al verde  per la doppia transizione">
              <a:extLst>
                <a:ext uri="{FF2B5EF4-FFF2-40B4-BE49-F238E27FC236}">
                  <a16:creationId xmlns:a16="http://schemas.microsoft.com/office/drawing/2014/main" id="{97F70CBA-8A17-A51E-A099-1D6041E0ADD9}"/>
                </a:ext>
              </a:extLst>
            </p:cNvPr>
            <p:cNvPicPr>
              <a:picLocks noChangeAspect="1"/>
            </p:cNvPicPr>
            <p:nvPr/>
          </p:nvPicPr>
          <p:blipFill>
            <a:blip r:embed="rId4"/>
            <a:stretch/>
          </p:blipFill>
          <p:spPr>
            <a:xfrm>
              <a:off x="11220450" y="-390240"/>
              <a:ext cx="1418400" cy="1418400"/>
            </a:xfrm>
            <a:prstGeom prst="rect">
              <a:avLst/>
            </a:prstGeom>
          </p:spPr>
        </p:pic>
      </p:grpSp>
    </p:spTree>
    <p:extLst>
      <p:ext uri="{BB962C8B-B14F-4D97-AF65-F5344CB8AC3E}">
        <p14:creationId xmlns:p14="http://schemas.microsoft.com/office/powerpoint/2010/main" val="6733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EA08-42EC-6665-6D47-8435387737A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2293937-A1F3-883D-58E5-BF7B3F821434}"/>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078F656D-C33E-64E5-127C-4166F9B1588D}"/>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18A950AD-37E0-C208-5086-2EAA23826640}"/>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err="1">
                <a:solidFill>
                  <a:srgbClr val="2E2B28"/>
                </a:solidFill>
                <a:latin typeface="Cambria" pitchFamily="34" charset="0"/>
                <a:ea typeface="Cambria" pitchFamily="34" charset="-122"/>
                <a:cs typeface="Cambria" pitchFamily="34" charset="-120"/>
              </a:rPr>
              <a:t>Schievano</a:t>
            </a:r>
            <a:endParaRPr lang="en-US" sz="4000" dirty="0"/>
          </a:p>
        </p:txBody>
      </p:sp>
      <p:sp>
        <p:nvSpPr>
          <p:cNvPr id="5" name="Text 3">
            <a:extLst>
              <a:ext uri="{FF2B5EF4-FFF2-40B4-BE49-F238E27FC236}">
                <a16:creationId xmlns:a16="http://schemas.microsoft.com/office/drawing/2014/main" id="{CC0A359D-F206-7969-0B2B-49EDA34C22BA}"/>
              </a:ext>
            </a:extLst>
          </p:cNvPr>
          <p:cNvSpPr/>
          <p:nvPr/>
        </p:nvSpPr>
        <p:spPr>
          <a:xfrm>
            <a:off x="4160520" y="1234440"/>
            <a:ext cx="6675120" cy="411480"/>
          </a:xfrm>
          <a:prstGeom prst="rect">
            <a:avLst/>
          </a:prstGeom>
          <a:noFill/>
          <a:ln/>
        </p:spPr>
        <p:txBody>
          <a:bodyPr wrap="square" lIns="0" tIns="0" rIns="0" bIns="0" rtlCol="0" anchor="ctr"/>
          <a:lstStyle/>
          <a:p>
            <a:r>
              <a:rPr lang="it-IT" sz="1500" i="1" dirty="0" err="1">
                <a:solidFill>
                  <a:srgbClr val="D97757"/>
                </a:solidFill>
                <a:latin typeface="Calibri" pitchFamily="34" charset="0"/>
                <a:ea typeface="Calibri" pitchFamily="34" charset="-122"/>
                <a:cs typeface="Calibri" pitchFamily="34" charset="-120"/>
              </a:rPr>
              <a:t>Warehouse</a:t>
            </a:r>
            <a:r>
              <a:rPr lang="it-IT" sz="1500" i="1" dirty="0">
                <a:solidFill>
                  <a:srgbClr val="D97757"/>
                </a:solidFill>
                <a:latin typeface="Calibri" pitchFamily="34" charset="0"/>
                <a:ea typeface="Calibri" pitchFamily="34" charset="-122"/>
                <a:cs typeface="Calibri" pitchFamily="34" charset="-120"/>
              </a:rPr>
              <a:t> </a:t>
            </a:r>
            <a:r>
              <a:rPr lang="it-IT" sz="1500" i="1" dirty="0" err="1">
                <a:solidFill>
                  <a:srgbClr val="D97757"/>
                </a:solidFill>
                <a:latin typeface="Calibri" pitchFamily="34" charset="0"/>
                <a:ea typeface="Calibri" pitchFamily="34" charset="-122"/>
                <a:cs typeface="Calibri" pitchFamily="34" charset="-120"/>
              </a:rPr>
              <a:t>capacity</a:t>
            </a:r>
            <a:r>
              <a:rPr lang="it-IT" sz="1500" i="1" dirty="0">
                <a:solidFill>
                  <a:srgbClr val="D97757"/>
                </a:solidFill>
                <a:latin typeface="Calibri" pitchFamily="34" charset="0"/>
                <a:ea typeface="Calibri" pitchFamily="34" charset="-122"/>
                <a:cs typeface="Calibri" pitchFamily="34" charset="-120"/>
              </a:rPr>
              <a:t> planner</a:t>
            </a:r>
            <a:endParaRPr lang="en-US" sz="1500" dirty="0"/>
          </a:p>
        </p:txBody>
      </p:sp>
      <p:sp>
        <p:nvSpPr>
          <p:cNvPr id="6" name="Shape 4">
            <a:extLst>
              <a:ext uri="{FF2B5EF4-FFF2-40B4-BE49-F238E27FC236}">
                <a16:creationId xmlns:a16="http://schemas.microsoft.com/office/drawing/2014/main" id="{DAA69D4F-3A20-A209-5EE3-12BC8656C532}"/>
              </a:ext>
            </a:extLst>
          </p:cNvPr>
          <p:cNvSpPr/>
          <p:nvPr/>
        </p:nvSpPr>
        <p:spPr>
          <a:xfrm>
            <a:off x="4160520" y="1783080"/>
            <a:ext cx="7543800" cy="164592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61A6F08B-8361-66D0-48FF-ADE49CAE26B1}"/>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t>Liberale? Autoritario? Anarchico? Forse Anarco-capitalista (non sono sicuro se conosca Bakunin)? Quel che è sicuro è che il voto per le elezioni politiche 2027 dipenderà da fattori quali: il giorno prima ha fatto del </a:t>
            </a:r>
            <a:r>
              <a:rPr lang="it-IT" sz="1400" dirty="0" err="1"/>
              <a:t>microdosing</a:t>
            </a:r>
            <a:r>
              <a:rPr lang="it-IT" sz="1400" dirty="0"/>
              <a:t>? Voterà Partito Democratico in nome di un mondo senza classi e senza confini. Se però dovesse, andando al seggio, inavvertitamente sentire puzza di ascella da un passante non etnicamente caucasico, la scheda troverebbe due X sopra Futuro Nazionale o Fratelli d'Italia. Voto: Imprevedibile</a:t>
            </a:r>
            <a:endParaRPr lang="en-US" sz="1400" dirty="0"/>
          </a:p>
        </p:txBody>
      </p:sp>
      <p:sp>
        <p:nvSpPr>
          <p:cNvPr id="8" name="Shape 6">
            <a:extLst>
              <a:ext uri="{FF2B5EF4-FFF2-40B4-BE49-F238E27FC236}">
                <a16:creationId xmlns:a16="http://schemas.microsoft.com/office/drawing/2014/main" id="{108CE48D-6A71-6394-054B-BFB98FD85F9D}"/>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692CDE59-9178-1600-BDCB-1EEC3279218F}"/>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D26F7323-A53D-C049-7313-D2C38C34E121}"/>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07FE2EE6-674D-86B2-9F32-2011333A619E}"/>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3" name="Shape 11">
            <a:extLst>
              <a:ext uri="{FF2B5EF4-FFF2-40B4-BE49-F238E27FC236}">
                <a16:creationId xmlns:a16="http://schemas.microsoft.com/office/drawing/2014/main" id="{79754E7B-BEE2-5C14-169F-A83029AE648C}"/>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13AE340E-0B98-0F9F-432F-F0EDD552812F}"/>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26DB54D0-F9CB-41DE-BB90-F6D1D042492D}"/>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169EAC39-2083-C20D-C9B4-1FE6A4DC7D01}"/>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2834BC4E-4377-D2E1-56ED-057B0ABB30C1}"/>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51ABE037-2DE0-6BBC-EA22-6828AB0052C9}"/>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A6FB95D7-E9AF-FCFE-4F60-9C3FF9F1D5CE}"/>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0FAB72B4-585B-2D7D-3873-1E07717D8875}"/>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2" name="Shape 20">
            <a:extLst>
              <a:ext uri="{FF2B5EF4-FFF2-40B4-BE49-F238E27FC236}">
                <a16:creationId xmlns:a16="http://schemas.microsoft.com/office/drawing/2014/main" id="{5CC51978-3895-08E6-702A-B31DDEE147AE}"/>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58C94306-55CD-F983-FDE7-B9D69C001FBC}"/>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49F13FB6-9E49-4449-36DC-4129FE02B2D6}"/>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9376613F-23A3-29A5-D9C9-EB07EADBCAF6}"/>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A74C5FD7-25FF-654C-4F65-DCA2845EB285}"/>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C0659A43-7F08-115C-7964-DDBB02D673E3}"/>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078B5FB6-581F-1D07-3230-EC68A8DCA62A}"/>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35165995-FBEC-B474-FD74-F56C0B645DD9}"/>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1" name="Shape 29">
            <a:extLst>
              <a:ext uri="{FF2B5EF4-FFF2-40B4-BE49-F238E27FC236}">
                <a16:creationId xmlns:a16="http://schemas.microsoft.com/office/drawing/2014/main" id="{68EEF380-3A94-48A4-5B79-418B5781D7D2}"/>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3AFE00AC-3179-391D-CE91-ACDD938C5211}"/>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19E19AFE-B4EB-8CBA-CE5A-8A368B77EE86}"/>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58C78A6E-605C-9A76-7D39-FBA2941B0736}"/>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8B4DB0B9-B71B-B516-280B-1189DD42584F}"/>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0B9881A4-5B66-5FEC-B405-592938B3EA8D}"/>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495733A6-3D55-1E76-1B0B-FD40EF63CD38}"/>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507F5B8E-EECB-8869-2F4F-A11779E1288B}"/>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40" name="Shape 38">
            <a:extLst>
              <a:ext uri="{FF2B5EF4-FFF2-40B4-BE49-F238E27FC236}">
                <a16:creationId xmlns:a16="http://schemas.microsoft.com/office/drawing/2014/main" id="{C96A05BF-2797-6352-FF6F-B046A8A900D5}"/>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B7C242B7-3786-5376-10F6-80BD3982188E}"/>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DE6E4329-F2DB-C344-1798-65D1B9A45401}"/>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CC2BB01F-A1F6-5813-C830-335907637CE0}"/>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pic>
        <p:nvPicPr>
          <p:cNvPr id="47" name="Segnaposto immagine 46">
            <a:extLst>
              <a:ext uri="{FF2B5EF4-FFF2-40B4-BE49-F238E27FC236}">
                <a16:creationId xmlns:a16="http://schemas.microsoft.com/office/drawing/2014/main" id="{6312684A-D8DB-6467-41A8-BC20035E0FF1}"/>
              </a:ext>
            </a:extLst>
          </p:cNvPr>
          <p:cNvPicPr>
            <a:picLocks noGrp="1" noChangeAspect="1"/>
          </p:cNvPicPr>
          <p:nvPr>
            <p:ph type="pic" idx="10"/>
          </p:nvPr>
        </p:nvPicPr>
        <p:blipFill>
          <a:blip r:embed="rId3"/>
          <a:srcRect l="10426" r="10426"/>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sp>
        <p:nvSpPr>
          <p:cNvPr id="48" name="CasellaDiTesto 47">
            <a:extLst>
              <a:ext uri="{FF2B5EF4-FFF2-40B4-BE49-F238E27FC236}">
                <a16:creationId xmlns:a16="http://schemas.microsoft.com/office/drawing/2014/main" id="{AA58171E-E8F1-ECD0-EEA9-94A1779738DD}"/>
              </a:ext>
            </a:extLst>
          </p:cNvPr>
          <p:cNvSpPr txBox="1"/>
          <p:nvPr/>
        </p:nvSpPr>
        <p:spPr>
          <a:xfrm>
            <a:off x="5977054" y="3822192"/>
            <a:ext cx="1077362" cy="246221"/>
          </a:xfrm>
          <a:prstGeom prst="rect">
            <a:avLst/>
          </a:prstGeom>
          <a:noFill/>
        </p:spPr>
        <p:txBody>
          <a:bodyPr wrap="square" rtlCol="0">
            <a:spAutoFit/>
          </a:bodyPr>
          <a:lstStyle/>
          <a:p>
            <a:r>
              <a:rPr lang="it-IT" sz="1000" b="1" dirty="0">
                <a:latin typeface="Calibri" panose="020F0502020204030204" pitchFamily="34" charset="0"/>
                <a:ea typeface="Calibri" panose="020F0502020204030204" pitchFamily="34" charset="0"/>
                <a:cs typeface="Calibri" panose="020F0502020204030204" pitchFamily="34" charset="0"/>
              </a:rPr>
              <a:t>N/A</a:t>
            </a:r>
          </a:p>
        </p:txBody>
      </p:sp>
      <p:sp>
        <p:nvSpPr>
          <p:cNvPr id="50" name="CasellaDiTesto 49">
            <a:extLst>
              <a:ext uri="{FF2B5EF4-FFF2-40B4-BE49-F238E27FC236}">
                <a16:creationId xmlns:a16="http://schemas.microsoft.com/office/drawing/2014/main" id="{F23AFF5C-DA75-0688-47A4-524922F7A686}"/>
              </a:ext>
            </a:extLst>
          </p:cNvPr>
          <p:cNvSpPr txBox="1"/>
          <p:nvPr/>
        </p:nvSpPr>
        <p:spPr>
          <a:xfrm>
            <a:off x="5977053" y="4536425"/>
            <a:ext cx="1077362" cy="246221"/>
          </a:xfrm>
          <a:prstGeom prst="rect">
            <a:avLst/>
          </a:prstGeom>
          <a:noFill/>
        </p:spPr>
        <p:txBody>
          <a:bodyPr wrap="square" rtlCol="0">
            <a:spAutoFit/>
          </a:bodyPr>
          <a:lstStyle/>
          <a:p>
            <a:r>
              <a:rPr lang="it-IT" sz="1000" b="1" dirty="0">
                <a:latin typeface="Calibri" panose="020F0502020204030204" pitchFamily="34" charset="0"/>
                <a:ea typeface="Calibri" panose="020F0502020204030204" pitchFamily="34" charset="0"/>
                <a:cs typeface="Calibri" panose="020F0502020204030204" pitchFamily="34" charset="0"/>
              </a:rPr>
              <a:t>N/A</a:t>
            </a:r>
          </a:p>
        </p:txBody>
      </p:sp>
      <p:sp>
        <p:nvSpPr>
          <p:cNvPr id="52" name="CasellaDiTesto 51">
            <a:extLst>
              <a:ext uri="{FF2B5EF4-FFF2-40B4-BE49-F238E27FC236}">
                <a16:creationId xmlns:a16="http://schemas.microsoft.com/office/drawing/2014/main" id="{32C92786-BA58-6382-85E2-73B050403A3B}"/>
              </a:ext>
            </a:extLst>
          </p:cNvPr>
          <p:cNvSpPr txBox="1"/>
          <p:nvPr/>
        </p:nvSpPr>
        <p:spPr>
          <a:xfrm>
            <a:off x="5977053" y="5234266"/>
            <a:ext cx="1077362" cy="246221"/>
          </a:xfrm>
          <a:prstGeom prst="rect">
            <a:avLst/>
          </a:prstGeom>
          <a:noFill/>
        </p:spPr>
        <p:txBody>
          <a:bodyPr wrap="square" rtlCol="0">
            <a:spAutoFit/>
          </a:bodyPr>
          <a:lstStyle/>
          <a:p>
            <a:r>
              <a:rPr lang="it-IT" sz="1000" b="1" dirty="0">
                <a:latin typeface="Calibri" panose="020F0502020204030204" pitchFamily="34" charset="0"/>
                <a:ea typeface="Calibri" panose="020F0502020204030204" pitchFamily="34" charset="0"/>
                <a:cs typeface="Calibri" panose="020F0502020204030204" pitchFamily="34" charset="0"/>
              </a:rPr>
              <a:t>N/A</a:t>
            </a:r>
          </a:p>
        </p:txBody>
      </p:sp>
      <p:sp>
        <p:nvSpPr>
          <p:cNvPr id="54" name="CasellaDiTesto 53">
            <a:extLst>
              <a:ext uri="{FF2B5EF4-FFF2-40B4-BE49-F238E27FC236}">
                <a16:creationId xmlns:a16="http://schemas.microsoft.com/office/drawing/2014/main" id="{22733564-7BF7-ECD2-C010-9494521F91B2}"/>
              </a:ext>
            </a:extLst>
          </p:cNvPr>
          <p:cNvSpPr txBox="1"/>
          <p:nvPr/>
        </p:nvSpPr>
        <p:spPr>
          <a:xfrm>
            <a:off x="5977053" y="5916652"/>
            <a:ext cx="1077362" cy="246221"/>
          </a:xfrm>
          <a:prstGeom prst="rect">
            <a:avLst/>
          </a:prstGeom>
          <a:noFill/>
        </p:spPr>
        <p:txBody>
          <a:bodyPr wrap="square" rtlCol="0">
            <a:spAutoFit/>
          </a:bodyPr>
          <a:lstStyle/>
          <a:p>
            <a:r>
              <a:rPr lang="it-IT" sz="1000" b="1" dirty="0">
                <a:latin typeface="Calibri" panose="020F0502020204030204" pitchFamily="34" charset="0"/>
                <a:ea typeface="Calibri" panose="020F0502020204030204" pitchFamily="34" charset="0"/>
                <a:cs typeface="Calibri" panose="020F0502020204030204" pitchFamily="34" charset="0"/>
              </a:rPr>
              <a:t>N/A</a:t>
            </a:r>
          </a:p>
        </p:txBody>
      </p:sp>
      <p:grpSp>
        <p:nvGrpSpPr>
          <p:cNvPr id="55" name="Gruppo 54">
            <a:extLst>
              <a:ext uri="{FF2B5EF4-FFF2-40B4-BE49-F238E27FC236}">
                <a16:creationId xmlns:a16="http://schemas.microsoft.com/office/drawing/2014/main" id="{E53BA181-930D-41A8-9DD0-11CE9A9D30BF}"/>
              </a:ext>
            </a:extLst>
          </p:cNvPr>
          <p:cNvGrpSpPr/>
          <p:nvPr/>
        </p:nvGrpSpPr>
        <p:grpSpPr>
          <a:xfrm>
            <a:off x="87630" y="201483"/>
            <a:ext cx="1463040" cy="1463040"/>
            <a:chOff x="87630" y="201483"/>
            <a:chExt cx="1463040" cy="1463040"/>
          </a:xfrm>
        </p:grpSpPr>
        <p:sp>
          <p:nvSpPr>
            <p:cNvPr id="44" name="Shape 42">
              <a:extLst>
                <a:ext uri="{FF2B5EF4-FFF2-40B4-BE49-F238E27FC236}">
                  <a16:creationId xmlns:a16="http://schemas.microsoft.com/office/drawing/2014/main" id="{C7A76542-F0F3-FDF7-8F81-8C8CC038AAC7}"/>
                </a:ext>
              </a:extLst>
            </p:cNvPr>
            <p:cNvSpPr/>
            <p:nvPr/>
          </p:nvSpPr>
          <p:spPr>
            <a:xfrm>
              <a:off x="115200" y="223200"/>
              <a:ext cx="1418400" cy="1418400"/>
            </a:xfrm>
            <a:prstGeom prst="ellipse">
              <a:avLst/>
            </a:prstGeom>
            <a:solidFill>
              <a:srgbClr val="FFFFFF"/>
            </a:solidFill>
            <a:ln w="19050">
              <a:solidFill>
                <a:srgbClr val="D97757"/>
              </a:solidFill>
              <a:prstDash val="dash"/>
            </a:ln>
            <a:effectLst>
              <a:outerShdw blurRad="76200" dist="25400" dir="5400000" algn="bl" rotWithShape="0">
                <a:srgbClr val="2E2B28">
                  <a:alpha val="18000"/>
                </a:srgbClr>
              </a:outerShdw>
            </a:effectLst>
          </p:spPr>
          <p:txBody>
            <a:bodyPr/>
            <a:lstStyle/>
            <a:p>
              <a:endParaRPr lang="it-IT"/>
            </a:p>
          </p:txBody>
        </p:sp>
        <p:sp>
          <p:nvSpPr>
            <p:cNvPr id="45" name="Text 43">
              <a:extLst>
                <a:ext uri="{FF2B5EF4-FFF2-40B4-BE49-F238E27FC236}">
                  <a16:creationId xmlns:a16="http://schemas.microsoft.com/office/drawing/2014/main" id="{E3570D52-D9A6-5C97-D478-9C1764B3E458}"/>
                </a:ext>
              </a:extLst>
            </p:cNvPr>
            <p:cNvSpPr/>
            <p:nvPr/>
          </p:nvSpPr>
          <p:spPr>
            <a:xfrm>
              <a:off x="87630" y="201483"/>
              <a:ext cx="1463040" cy="1463040"/>
            </a:xfrm>
            <a:prstGeom prst="rect">
              <a:avLst/>
            </a:prstGeom>
            <a:noFill/>
            <a:ln/>
          </p:spPr>
          <p:txBody>
            <a:bodyPr wrap="square" lIns="0" tIns="0" rIns="0" bIns="0" rtlCol="0" anchor="ctr"/>
            <a:lstStyle/>
            <a:p>
              <a:pPr marL="0" indent="0" algn="ctr">
                <a:buNone/>
              </a:pPr>
              <a:r>
                <a:rPr lang="en-US" sz="1300" b="1" dirty="0">
                  <a:solidFill>
                    <a:srgbClr val="D97757"/>
                  </a:solidFill>
                  <a:latin typeface="Calibri" pitchFamily="34" charset="0"/>
                  <a:ea typeface="Calibri" pitchFamily="34" charset="-122"/>
                  <a:cs typeface="Calibri" pitchFamily="34" charset="-120"/>
                </a:rPr>
                <a:t>N/A</a:t>
              </a:r>
              <a:endParaRPr lang="en-US" sz="1300" dirty="0"/>
            </a:p>
          </p:txBody>
        </p:sp>
      </p:grpSp>
    </p:spTree>
    <p:extLst>
      <p:ext uri="{BB962C8B-B14F-4D97-AF65-F5344CB8AC3E}">
        <p14:creationId xmlns:p14="http://schemas.microsoft.com/office/powerpoint/2010/main" val="325011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B977-9651-ECB1-94C2-11550A71B2F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3E799E1-A986-0204-5964-4FB4450A2856}"/>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8D388964-AB50-E659-31F9-BBBB41B75ECC}"/>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pic>
        <p:nvPicPr>
          <p:cNvPr id="51" name="Segnaposto immagine 50">
            <a:extLst>
              <a:ext uri="{FF2B5EF4-FFF2-40B4-BE49-F238E27FC236}">
                <a16:creationId xmlns:a16="http://schemas.microsoft.com/office/drawing/2014/main" id="{2CEDD7A6-BDB9-19BB-955D-BF39F052B0C6}"/>
              </a:ext>
            </a:extLst>
          </p:cNvPr>
          <p:cNvPicPr>
            <a:picLocks noGrp="1" noChangeAspect="1"/>
          </p:cNvPicPr>
          <p:nvPr>
            <p:ph type="pic" idx="10"/>
          </p:nvPr>
        </p:nvPicPr>
        <p:blipFill>
          <a:blip r:embed="rId3"/>
          <a:srcRect l="10419" r="10419"/>
          <a:stretch>
            <a:fillRect/>
          </a:stretch>
        </p:blipFill>
        <p:spPr>
          <a:xfrm>
            <a:off x="592338" y="939911"/>
            <a:ext cx="2187575" cy="368458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67" name="Segnaposto immagine 46">
            <a:extLst>
              <a:ext uri="{FF2B5EF4-FFF2-40B4-BE49-F238E27FC236}">
                <a16:creationId xmlns:a16="http://schemas.microsoft.com/office/drawing/2014/main" id="{CD5416D7-7257-DDC7-3F98-3BED28EA7653}"/>
              </a:ext>
            </a:extLst>
          </p:cNvPr>
          <p:cNvPicPr>
            <a:picLocks noChangeAspect="1"/>
          </p:cNvPicPr>
          <p:nvPr/>
        </p:nvPicPr>
        <p:blipFill>
          <a:blip r:embed="rId4"/>
          <a:srcRect l="10426" r="10426"/>
          <a:stretch>
            <a:fillRect/>
          </a:stretch>
        </p:blipFill>
        <p:spPr>
          <a:xfrm>
            <a:off x="3477851" y="950690"/>
            <a:ext cx="2188298" cy="3686400"/>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68" name="Segnaposto immagine 46">
            <a:extLst>
              <a:ext uri="{FF2B5EF4-FFF2-40B4-BE49-F238E27FC236}">
                <a16:creationId xmlns:a16="http://schemas.microsoft.com/office/drawing/2014/main" id="{19818704-9B7D-A4B9-0467-8270F74AE587}"/>
              </a:ext>
            </a:extLst>
          </p:cNvPr>
          <p:cNvPicPr>
            <a:picLocks noChangeAspect="1"/>
          </p:cNvPicPr>
          <p:nvPr/>
        </p:nvPicPr>
        <p:blipFill>
          <a:blip r:embed="rId5"/>
          <a:srcRect l="5462" r="5462"/>
          <a:stretch>
            <a:fillRect/>
          </a:stretch>
        </p:blipFill>
        <p:spPr>
          <a:xfrm>
            <a:off x="6363726" y="950690"/>
            <a:ext cx="2188298" cy="3686400"/>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69" name="Segnaposto immagine 46">
            <a:extLst>
              <a:ext uri="{FF2B5EF4-FFF2-40B4-BE49-F238E27FC236}">
                <a16:creationId xmlns:a16="http://schemas.microsoft.com/office/drawing/2014/main" id="{D3BA43BA-9936-1CF6-8CFF-A7EDB1B99CA7}"/>
              </a:ext>
            </a:extLst>
          </p:cNvPr>
          <p:cNvPicPr>
            <a:picLocks noChangeAspect="1"/>
          </p:cNvPicPr>
          <p:nvPr/>
        </p:nvPicPr>
        <p:blipFill>
          <a:blip r:embed="rId6"/>
          <a:srcRect l="10426" r="10426"/>
          <a:stretch>
            <a:fillRect/>
          </a:stretch>
        </p:blipFill>
        <p:spPr>
          <a:xfrm>
            <a:off x="9249601" y="952503"/>
            <a:ext cx="2188298" cy="3686400"/>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sp>
        <p:nvSpPr>
          <p:cNvPr id="71" name="Shape 6">
            <a:extLst>
              <a:ext uri="{FF2B5EF4-FFF2-40B4-BE49-F238E27FC236}">
                <a16:creationId xmlns:a16="http://schemas.microsoft.com/office/drawing/2014/main" id="{1B648B77-9DE7-2697-6F44-D27CCA7C20CD}"/>
              </a:ext>
            </a:extLst>
          </p:cNvPr>
          <p:cNvSpPr/>
          <p:nvPr/>
        </p:nvSpPr>
        <p:spPr>
          <a:xfrm>
            <a:off x="592337" y="4992069"/>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73" name="Shape 7">
            <a:extLst>
              <a:ext uri="{FF2B5EF4-FFF2-40B4-BE49-F238E27FC236}">
                <a16:creationId xmlns:a16="http://schemas.microsoft.com/office/drawing/2014/main" id="{873ED2EA-D6E2-4FA8-C9D0-E8CED6DE623E}"/>
              </a:ext>
            </a:extLst>
          </p:cNvPr>
          <p:cNvSpPr/>
          <p:nvPr/>
        </p:nvSpPr>
        <p:spPr>
          <a:xfrm>
            <a:off x="1139231" y="5160669"/>
            <a:ext cx="0" cy="26227"/>
          </a:xfrm>
          <a:prstGeom prst="line">
            <a:avLst/>
          </a:prstGeom>
          <a:noFill/>
          <a:ln w="9525">
            <a:solidFill>
              <a:srgbClr val="8A8378">
                <a:alpha val="70000"/>
              </a:srgbClr>
            </a:solidFill>
            <a:prstDash val="solid"/>
          </a:ln>
        </p:spPr>
        <p:txBody>
          <a:bodyPr/>
          <a:lstStyle/>
          <a:p>
            <a:endParaRPr lang="it-IT"/>
          </a:p>
        </p:txBody>
      </p:sp>
      <p:sp>
        <p:nvSpPr>
          <p:cNvPr id="75" name="Shape 8">
            <a:extLst>
              <a:ext uri="{FF2B5EF4-FFF2-40B4-BE49-F238E27FC236}">
                <a16:creationId xmlns:a16="http://schemas.microsoft.com/office/drawing/2014/main" id="{C5EDB601-2B61-3CAD-7BB8-67ABB2367281}"/>
              </a:ext>
            </a:extLst>
          </p:cNvPr>
          <p:cNvSpPr/>
          <p:nvPr/>
        </p:nvSpPr>
        <p:spPr>
          <a:xfrm>
            <a:off x="1686125" y="5160669"/>
            <a:ext cx="0" cy="26227"/>
          </a:xfrm>
          <a:prstGeom prst="line">
            <a:avLst/>
          </a:prstGeom>
          <a:noFill/>
          <a:ln w="9525">
            <a:solidFill>
              <a:srgbClr val="8A8378">
                <a:alpha val="70000"/>
              </a:srgbClr>
            </a:solidFill>
            <a:prstDash val="solid"/>
          </a:ln>
        </p:spPr>
        <p:txBody>
          <a:bodyPr/>
          <a:lstStyle/>
          <a:p>
            <a:endParaRPr lang="it-IT"/>
          </a:p>
        </p:txBody>
      </p:sp>
      <p:sp>
        <p:nvSpPr>
          <p:cNvPr id="77" name="Shape 9">
            <a:extLst>
              <a:ext uri="{FF2B5EF4-FFF2-40B4-BE49-F238E27FC236}">
                <a16:creationId xmlns:a16="http://schemas.microsoft.com/office/drawing/2014/main" id="{9EE94769-2D6F-833F-CC79-7E474143614E}"/>
              </a:ext>
            </a:extLst>
          </p:cNvPr>
          <p:cNvSpPr/>
          <p:nvPr/>
        </p:nvSpPr>
        <p:spPr>
          <a:xfrm>
            <a:off x="2233018" y="5160669"/>
            <a:ext cx="0" cy="26227"/>
          </a:xfrm>
          <a:prstGeom prst="line">
            <a:avLst/>
          </a:prstGeom>
          <a:noFill/>
          <a:ln w="9525">
            <a:solidFill>
              <a:srgbClr val="8A8378">
                <a:alpha val="70000"/>
              </a:srgbClr>
            </a:solidFill>
            <a:prstDash val="solid"/>
          </a:ln>
        </p:spPr>
        <p:txBody>
          <a:bodyPr/>
          <a:lstStyle/>
          <a:p>
            <a:endParaRPr lang="it-IT"/>
          </a:p>
        </p:txBody>
      </p:sp>
      <p:sp>
        <p:nvSpPr>
          <p:cNvPr id="79" name="Shape 10">
            <a:extLst>
              <a:ext uri="{FF2B5EF4-FFF2-40B4-BE49-F238E27FC236}">
                <a16:creationId xmlns:a16="http://schemas.microsoft.com/office/drawing/2014/main" id="{ACC1BF5B-6527-E03F-625A-17BA145525A9}"/>
              </a:ext>
            </a:extLst>
          </p:cNvPr>
          <p:cNvSpPr/>
          <p:nvPr/>
        </p:nvSpPr>
        <p:spPr>
          <a:xfrm>
            <a:off x="592337" y="4992069"/>
            <a:ext cx="1531303" cy="157360"/>
          </a:xfrm>
          <a:prstGeom prst="roundRect">
            <a:avLst>
              <a:gd name="adj" fmla="val 50000"/>
            </a:avLst>
          </a:prstGeom>
          <a:solidFill>
            <a:srgbClr val="D97757"/>
          </a:solidFill>
          <a:ln/>
        </p:spPr>
        <p:txBody>
          <a:bodyPr/>
          <a:lstStyle/>
          <a:p>
            <a:endParaRPr lang="it-IT"/>
          </a:p>
        </p:txBody>
      </p:sp>
      <p:sp>
        <p:nvSpPr>
          <p:cNvPr id="81" name="Shape 11">
            <a:extLst>
              <a:ext uri="{FF2B5EF4-FFF2-40B4-BE49-F238E27FC236}">
                <a16:creationId xmlns:a16="http://schemas.microsoft.com/office/drawing/2014/main" id="{3A40F97B-0D40-F607-6DBD-F4FA307CD549}"/>
              </a:ext>
            </a:extLst>
          </p:cNvPr>
          <p:cNvSpPr/>
          <p:nvPr/>
        </p:nvSpPr>
        <p:spPr>
          <a:xfrm>
            <a:off x="1293483" y="5010802"/>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83" name="Text 12">
            <a:extLst>
              <a:ext uri="{FF2B5EF4-FFF2-40B4-BE49-F238E27FC236}">
                <a16:creationId xmlns:a16="http://schemas.microsoft.com/office/drawing/2014/main" id="{63EF42E9-88CE-3BA5-9E68-CCE69F94906F}"/>
              </a:ext>
            </a:extLst>
          </p:cNvPr>
          <p:cNvSpPr/>
          <p:nvPr/>
        </p:nvSpPr>
        <p:spPr>
          <a:xfrm>
            <a:off x="1293483" y="5010802"/>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Economia</a:t>
            </a:r>
            <a:endParaRPr lang="en-US" sz="900" dirty="0"/>
          </a:p>
        </p:txBody>
      </p:sp>
      <p:sp>
        <p:nvSpPr>
          <p:cNvPr id="85" name="Shape 15">
            <a:extLst>
              <a:ext uri="{FF2B5EF4-FFF2-40B4-BE49-F238E27FC236}">
                <a16:creationId xmlns:a16="http://schemas.microsoft.com/office/drawing/2014/main" id="{7479BB6E-3DC5-DA28-A579-5A650DEF6460}"/>
              </a:ext>
            </a:extLst>
          </p:cNvPr>
          <p:cNvSpPr/>
          <p:nvPr/>
        </p:nvSpPr>
        <p:spPr>
          <a:xfrm>
            <a:off x="592337" y="5280562"/>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87" name="Shape 16">
            <a:extLst>
              <a:ext uri="{FF2B5EF4-FFF2-40B4-BE49-F238E27FC236}">
                <a16:creationId xmlns:a16="http://schemas.microsoft.com/office/drawing/2014/main" id="{A948CDEE-F653-1721-CEF6-C8EFA30C7453}"/>
              </a:ext>
            </a:extLst>
          </p:cNvPr>
          <p:cNvSpPr/>
          <p:nvPr/>
        </p:nvSpPr>
        <p:spPr>
          <a:xfrm>
            <a:off x="1139231" y="5449162"/>
            <a:ext cx="0" cy="26227"/>
          </a:xfrm>
          <a:prstGeom prst="line">
            <a:avLst/>
          </a:prstGeom>
          <a:noFill/>
          <a:ln w="9525">
            <a:solidFill>
              <a:srgbClr val="8A8378">
                <a:alpha val="70000"/>
              </a:srgbClr>
            </a:solidFill>
            <a:prstDash val="solid"/>
          </a:ln>
        </p:spPr>
        <p:txBody>
          <a:bodyPr/>
          <a:lstStyle/>
          <a:p>
            <a:endParaRPr lang="it-IT"/>
          </a:p>
        </p:txBody>
      </p:sp>
      <p:sp>
        <p:nvSpPr>
          <p:cNvPr id="89" name="Shape 17">
            <a:extLst>
              <a:ext uri="{FF2B5EF4-FFF2-40B4-BE49-F238E27FC236}">
                <a16:creationId xmlns:a16="http://schemas.microsoft.com/office/drawing/2014/main" id="{BC0DEA21-4936-9FC6-6A72-4F1D7EA30CA1}"/>
              </a:ext>
            </a:extLst>
          </p:cNvPr>
          <p:cNvSpPr/>
          <p:nvPr/>
        </p:nvSpPr>
        <p:spPr>
          <a:xfrm>
            <a:off x="1686125" y="5449162"/>
            <a:ext cx="0" cy="26227"/>
          </a:xfrm>
          <a:prstGeom prst="line">
            <a:avLst/>
          </a:prstGeom>
          <a:noFill/>
          <a:ln w="9525">
            <a:solidFill>
              <a:srgbClr val="8A8378">
                <a:alpha val="70000"/>
              </a:srgbClr>
            </a:solidFill>
            <a:prstDash val="solid"/>
          </a:ln>
        </p:spPr>
        <p:txBody>
          <a:bodyPr/>
          <a:lstStyle/>
          <a:p>
            <a:endParaRPr lang="it-IT"/>
          </a:p>
        </p:txBody>
      </p:sp>
      <p:sp>
        <p:nvSpPr>
          <p:cNvPr id="91" name="Shape 18">
            <a:extLst>
              <a:ext uri="{FF2B5EF4-FFF2-40B4-BE49-F238E27FC236}">
                <a16:creationId xmlns:a16="http://schemas.microsoft.com/office/drawing/2014/main" id="{61BFCAD5-965E-D1CA-84C4-7B05C8FE9EB6}"/>
              </a:ext>
            </a:extLst>
          </p:cNvPr>
          <p:cNvSpPr/>
          <p:nvPr/>
        </p:nvSpPr>
        <p:spPr>
          <a:xfrm>
            <a:off x="2233018" y="5449162"/>
            <a:ext cx="0" cy="26227"/>
          </a:xfrm>
          <a:prstGeom prst="line">
            <a:avLst/>
          </a:prstGeom>
          <a:noFill/>
          <a:ln w="9525">
            <a:solidFill>
              <a:srgbClr val="8A8378">
                <a:alpha val="70000"/>
              </a:srgbClr>
            </a:solidFill>
            <a:prstDash val="solid"/>
          </a:ln>
        </p:spPr>
        <p:txBody>
          <a:bodyPr/>
          <a:lstStyle/>
          <a:p>
            <a:endParaRPr lang="it-IT"/>
          </a:p>
        </p:txBody>
      </p:sp>
      <p:sp>
        <p:nvSpPr>
          <p:cNvPr id="93" name="Shape 19">
            <a:extLst>
              <a:ext uri="{FF2B5EF4-FFF2-40B4-BE49-F238E27FC236}">
                <a16:creationId xmlns:a16="http://schemas.microsoft.com/office/drawing/2014/main" id="{973F42E7-37ED-D971-8E8A-66DDEC24841A}"/>
              </a:ext>
            </a:extLst>
          </p:cNvPr>
          <p:cNvSpPr/>
          <p:nvPr/>
        </p:nvSpPr>
        <p:spPr>
          <a:xfrm>
            <a:off x="592337" y="5280562"/>
            <a:ext cx="1531303" cy="157360"/>
          </a:xfrm>
          <a:prstGeom prst="roundRect">
            <a:avLst>
              <a:gd name="adj" fmla="val 50000"/>
            </a:avLst>
          </a:prstGeom>
          <a:solidFill>
            <a:srgbClr val="D97757"/>
          </a:solidFill>
          <a:ln/>
        </p:spPr>
        <p:txBody>
          <a:bodyPr/>
          <a:lstStyle/>
          <a:p>
            <a:endParaRPr lang="it-IT"/>
          </a:p>
        </p:txBody>
      </p:sp>
      <p:sp>
        <p:nvSpPr>
          <p:cNvPr id="95" name="Shape 20">
            <a:extLst>
              <a:ext uri="{FF2B5EF4-FFF2-40B4-BE49-F238E27FC236}">
                <a16:creationId xmlns:a16="http://schemas.microsoft.com/office/drawing/2014/main" id="{E198EA3E-3089-BED2-9C42-0DD8EB7C6861}"/>
              </a:ext>
            </a:extLst>
          </p:cNvPr>
          <p:cNvSpPr/>
          <p:nvPr/>
        </p:nvSpPr>
        <p:spPr>
          <a:xfrm>
            <a:off x="1293483" y="5299295"/>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97" name="Text 21">
            <a:extLst>
              <a:ext uri="{FF2B5EF4-FFF2-40B4-BE49-F238E27FC236}">
                <a16:creationId xmlns:a16="http://schemas.microsoft.com/office/drawing/2014/main" id="{DA23CC95-E0C4-1740-4051-D3F5D1A2D335}"/>
              </a:ext>
            </a:extLst>
          </p:cNvPr>
          <p:cNvSpPr/>
          <p:nvPr/>
        </p:nvSpPr>
        <p:spPr>
          <a:xfrm>
            <a:off x="1293483" y="5299295"/>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Libertà</a:t>
            </a:r>
            <a:endParaRPr lang="en-US" sz="900" dirty="0"/>
          </a:p>
        </p:txBody>
      </p:sp>
      <p:sp>
        <p:nvSpPr>
          <p:cNvPr id="99" name="Shape 24">
            <a:extLst>
              <a:ext uri="{FF2B5EF4-FFF2-40B4-BE49-F238E27FC236}">
                <a16:creationId xmlns:a16="http://schemas.microsoft.com/office/drawing/2014/main" id="{E54C21E8-733D-10CD-8A35-C244E3724138}"/>
              </a:ext>
            </a:extLst>
          </p:cNvPr>
          <p:cNvSpPr/>
          <p:nvPr/>
        </p:nvSpPr>
        <p:spPr>
          <a:xfrm>
            <a:off x="592337" y="5569055"/>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02" name="Shape 25">
            <a:extLst>
              <a:ext uri="{FF2B5EF4-FFF2-40B4-BE49-F238E27FC236}">
                <a16:creationId xmlns:a16="http://schemas.microsoft.com/office/drawing/2014/main" id="{50965072-3C69-61FE-D5EF-83FB35B5AB18}"/>
              </a:ext>
            </a:extLst>
          </p:cNvPr>
          <p:cNvSpPr/>
          <p:nvPr/>
        </p:nvSpPr>
        <p:spPr>
          <a:xfrm>
            <a:off x="1139231" y="5737654"/>
            <a:ext cx="0" cy="26227"/>
          </a:xfrm>
          <a:prstGeom prst="line">
            <a:avLst/>
          </a:prstGeom>
          <a:noFill/>
          <a:ln w="9525">
            <a:solidFill>
              <a:srgbClr val="8A8378">
                <a:alpha val="70000"/>
              </a:srgbClr>
            </a:solidFill>
            <a:prstDash val="solid"/>
          </a:ln>
        </p:spPr>
        <p:txBody>
          <a:bodyPr/>
          <a:lstStyle/>
          <a:p>
            <a:endParaRPr lang="it-IT"/>
          </a:p>
        </p:txBody>
      </p:sp>
      <p:sp>
        <p:nvSpPr>
          <p:cNvPr id="104" name="Shape 26">
            <a:extLst>
              <a:ext uri="{FF2B5EF4-FFF2-40B4-BE49-F238E27FC236}">
                <a16:creationId xmlns:a16="http://schemas.microsoft.com/office/drawing/2014/main" id="{69902810-D68A-634A-7D02-2468C223C2ED}"/>
              </a:ext>
            </a:extLst>
          </p:cNvPr>
          <p:cNvSpPr/>
          <p:nvPr/>
        </p:nvSpPr>
        <p:spPr>
          <a:xfrm>
            <a:off x="1686125" y="5737654"/>
            <a:ext cx="0" cy="26227"/>
          </a:xfrm>
          <a:prstGeom prst="line">
            <a:avLst/>
          </a:prstGeom>
          <a:noFill/>
          <a:ln w="9525">
            <a:solidFill>
              <a:srgbClr val="8A8378">
                <a:alpha val="70000"/>
              </a:srgbClr>
            </a:solidFill>
            <a:prstDash val="solid"/>
          </a:ln>
        </p:spPr>
        <p:txBody>
          <a:bodyPr/>
          <a:lstStyle/>
          <a:p>
            <a:endParaRPr lang="it-IT"/>
          </a:p>
        </p:txBody>
      </p:sp>
      <p:sp>
        <p:nvSpPr>
          <p:cNvPr id="106" name="Shape 27">
            <a:extLst>
              <a:ext uri="{FF2B5EF4-FFF2-40B4-BE49-F238E27FC236}">
                <a16:creationId xmlns:a16="http://schemas.microsoft.com/office/drawing/2014/main" id="{ECA3F565-9321-3A55-BD65-5A56A452F2B1}"/>
              </a:ext>
            </a:extLst>
          </p:cNvPr>
          <p:cNvSpPr/>
          <p:nvPr/>
        </p:nvSpPr>
        <p:spPr>
          <a:xfrm>
            <a:off x="2233018" y="5737654"/>
            <a:ext cx="0" cy="26227"/>
          </a:xfrm>
          <a:prstGeom prst="line">
            <a:avLst/>
          </a:prstGeom>
          <a:noFill/>
          <a:ln w="9525">
            <a:solidFill>
              <a:srgbClr val="8A8378">
                <a:alpha val="70000"/>
              </a:srgbClr>
            </a:solidFill>
            <a:prstDash val="solid"/>
          </a:ln>
        </p:spPr>
        <p:txBody>
          <a:bodyPr/>
          <a:lstStyle/>
          <a:p>
            <a:endParaRPr lang="it-IT"/>
          </a:p>
        </p:txBody>
      </p:sp>
      <p:sp>
        <p:nvSpPr>
          <p:cNvPr id="108" name="Shape 28">
            <a:extLst>
              <a:ext uri="{FF2B5EF4-FFF2-40B4-BE49-F238E27FC236}">
                <a16:creationId xmlns:a16="http://schemas.microsoft.com/office/drawing/2014/main" id="{3CD3A64E-0387-D515-7BA0-03D44349D45B}"/>
              </a:ext>
            </a:extLst>
          </p:cNvPr>
          <p:cNvSpPr/>
          <p:nvPr/>
        </p:nvSpPr>
        <p:spPr>
          <a:xfrm>
            <a:off x="592337" y="5569055"/>
            <a:ext cx="765651" cy="157360"/>
          </a:xfrm>
          <a:prstGeom prst="roundRect">
            <a:avLst>
              <a:gd name="adj" fmla="val 50000"/>
            </a:avLst>
          </a:prstGeom>
          <a:solidFill>
            <a:srgbClr val="D97757"/>
          </a:solidFill>
          <a:ln/>
        </p:spPr>
        <p:txBody>
          <a:bodyPr/>
          <a:lstStyle/>
          <a:p>
            <a:endParaRPr lang="it-IT"/>
          </a:p>
        </p:txBody>
      </p:sp>
      <p:sp>
        <p:nvSpPr>
          <p:cNvPr id="110" name="Shape 29">
            <a:extLst>
              <a:ext uri="{FF2B5EF4-FFF2-40B4-BE49-F238E27FC236}">
                <a16:creationId xmlns:a16="http://schemas.microsoft.com/office/drawing/2014/main" id="{7846F664-3D2C-F104-E1E3-1E429B693166}"/>
              </a:ext>
            </a:extLst>
          </p:cNvPr>
          <p:cNvSpPr/>
          <p:nvPr/>
        </p:nvSpPr>
        <p:spPr>
          <a:xfrm>
            <a:off x="1293483" y="5587788"/>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12" name="Text 30">
            <a:extLst>
              <a:ext uri="{FF2B5EF4-FFF2-40B4-BE49-F238E27FC236}">
                <a16:creationId xmlns:a16="http://schemas.microsoft.com/office/drawing/2014/main" id="{3F470867-C980-A5D2-5F25-956C7A115FD3}"/>
              </a:ext>
            </a:extLst>
          </p:cNvPr>
          <p:cNvSpPr/>
          <p:nvPr/>
        </p:nvSpPr>
        <p:spPr>
          <a:xfrm>
            <a:off x="1293483" y="5587788"/>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Autorità</a:t>
            </a:r>
            <a:endParaRPr lang="en-US" sz="900" dirty="0"/>
          </a:p>
        </p:txBody>
      </p:sp>
      <p:sp>
        <p:nvSpPr>
          <p:cNvPr id="114" name="Shape 33">
            <a:extLst>
              <a:ext uri="{FF2B5EF4-FFF2-40B4-BE49-F238E27FC236}">
                <a16:creationId xmlns:a16="http://schemas.microsoft.com/office/drawing/2014/main" id="{DA89C4EA-C7EF-D4E0-FA32-39FBE1BFBA94}"/>
              </a:ext>
            </a:extLst>
          </p:cNvPr>
          <p:cNvSpPr/>
          <p:nvPr/>
        </p:nvSpPr>
        <p:spPr>
          <a:xfrm>
            <a:off x="592337" y="5857548"/>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16" name="Shape 34">
            <a:extLst>
              <a:ext uri="{FF2B5EF4-FFF2-40B4-BE49-F238E27FC236}">
                <a16:creationId xmlns:a16="http://schemas.microsoft.com/office/drawing/2014/main" id="{4E23CDDA-54C7-900F-81CE-AA3224E25CDC}"/>
              </a:ext>
            </a:extLst>
          </p:cNvPr>
          <p:cNvSpPr/>
          <p:nvPr/>
        </p:nvSpPr>
        <p:spPr>
          <a:xfrm>
            <a:off x="1139231" y="6026147"/>
            <a:ext cx="0" cy="26227"/>
          </a:xfrm>
          <a:prstGeom prst="line">
            <a:avLst/>
          </a:prstGeom>
          <a:noFill/>
          <a:ln w="9525">
            <a:solidFill>
              <a:srgbClr val="8A8378">
                <a:alpha val="70000"/>
              </a:srgbClr>
            </a:solidFill>
            <a:prstDash val="solid"/>
          </a:ln>
        </p:spPr>
        <p:txBody>
          <a:bodyPr/>
          <a:lstStyle/>
          <a:p>
            <a:endParaRPr lang="it-IT"/>
          </a:p>
        </p:txBody>
      </p:sp>
      <p:sp>
        <p:nvSpPr>
          <p:cNvPr id="118" name="Shape 35">
            <a:extLst>
              <a:ext uri="{FF2B5EF4-FFF2-40B4-BE49-F238E27FC236}">
                <a16:creationId xmlns:a16="http://schemas.microsoft.com/office/drawing/2014/main" id="{13CF9762-BB22-15FD-EA48-615A96BC451E}"/>
              </a:ext>
            </a:extLst>
          </p:cNvPr>
          <p:cNvSpPr/>
          <p:nvPr/>
        </p:nvSpPr>
        <p:spPr>
          <a:xfrm>
            <a:off x="1686125" y="6026147"/>
            <a:ext cx="0" cy="26227"/>
          </a:xfrm>
          <a:prstGeom prst="line">
            <a:avLst/>
          </a:prstGeom>
          <a:noFill/>
          <a:ln w="9525">
            <a:solidFill>
              <a:srgbClr val="8A8378">
                <a:alpha val="70000"/>
              </a:srgbClr>
            </a:solidFill>
            <a:prstDash val="solid"/>
          </a:ln>
        </p:spPr>
        <p:txBody>
          <a:bodyPr/>
          <a:lstStyle/>
          <a:p>
            <a:endParaRPr lang="it-IT"/>
          </a:p>
        </p:txBody>
      </p:sp>
      <p:sp>
        <p:nvSpPr>
          <p:cNvPr id="120" name="Shape 36">
            <a:extLst>
              <a:ext uri="{FF2B5EF4-FFF2-40B4-BE49-F238E27FC236}">
                <a16:creationId xmlns:a16="http://schemas.microsoft.com/office/drawing/2014/main" id="{E3C593DD-3E4F-5FF3-2624-BA09AF19685F}"/>
              </a:ext>
            </a:extLst>
          </p:cNvPr>
          <p:cNvSpPr/>
          <p:nvPr/>
        </p:nvSpPr>
        <p:spPr>
          <a:xfrm>
            <a:off x="2233018" y="6026147"/>
            <a:ext cx="0" cy="26227"/>
          </a:xfrm>
          <a:prstGeom prst="line">
            <a:avLst/>
          </a:prstGeom>
          <a:noFill/>
          <a:ln w="9525">
            <a:solidFill>
              <a:srgbClr val="8A8378">
                <a:alpha val="70000"/>
              </a:srgbClr>
            </a:solidFill>
            <a:prstDash val="solid"/>
          </a:ln>
        </p:spPr>
        <p:txBody>
          <a:bodyPr/>
          <a:lstStyle/>
          <a:p>
            <a:endParaRPr lang="it-IT"/>
          </a:p>
        </p:txBody>
      </p:sp>
      <p:sp>
        <p:nvSpPr>
          <p:cNvPr id="122" name="Shape 37">
            <a:extLst>
              <a:ext uri="{FF2B5EF4-FFF2-40B4-BE49-F238E27FC236}">
                <a16:creationId xmlns:a16="http://schemas.microsoft.com/office/drawing/2014/main" id="{FB3C08AC-DABD-5801-F299-E86E5EE6DED2}"/>
              </a:ext>
            </a:extLst>
          </p:cNvPr>
          <p:cNvSpPr/>
          <p:nvPr/>
        </p:nvSpPr>
        <p:spPr>
          <a:xfrm>
            <a:off x="592337" y="5857548"/>
            <a:ext cx="701146" cy="157360"/>
          </a:xfrm>
          <a:prstGeom prst="roundRect">
            <a:avLst>
              <a:gd name="adj" fmla="val 50000"/>
            </a:avLst>
          </a:prstGeom>
          <a:solidFill>
            <a:srgbClr val="D97757"/>
          </a:solidFill>
          <a:ln/>
        </p:spPr>
        <p:txBody>
          <a:bodyPr/>
          <a:lstStyle/>
          <a:p>
            <a:endParaRPr lang="it-IT"/>
          </a:p>
        </p:txBody>
      </p:sp>
      <p:sp>
        <p:nvSpPr>
          <p:cNvPr id="124" name="Shape 38">
            <a:extLst>
              <a:ext uri="{FF2B5EF4-FFF2-40B4-BE49-F238E27FC236}">
                <a16:creationId xmlns:a16="http://schemas.microsoft.com/office/drawing/2014/main" id="{DFE139A1-519C-1FD3-7587-8C2C2D5FABB1}"/>
              </a:ext>
            </a:extLst>
          </p:cNvPr>
          <p:cNvSpPr/>
          <p:nvPr/>
        </p:nvSpPr>
        <p:spPr>
          <a:xfrm>
            <a:off x="1293483" y="5876281"/>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26" name="Text 39">
            <a:extLst>
              <a:ext uri="{FF2B5EF4-FFF2-40B4-BE49-F238E27FC236}">
                <a16:creationId xmlns:a16="http://schemas.microsoft.com/office/drawing/2014/main" id="{AAF489A6-68E7-25C6-78E4-F67A4888D7FD}"/>
              </a:ext>
            </a:extLst>
          </p:cNvPr>
          <p:cNvSpPr/>
          <p:nvPr/>
        </p:nvSpPr>
        <p:spPr>
          <a:xfrm>
            <a:off x="1293483" y="5876281"/>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Diritto</a:t>
            </a:r>
            <a:endParaRPr lang="en-US" sz="900" dirty="0"/>
          </a:p>
        </p:txBody>
      </p:sp>
      <p:sp>
        <p:nvSpPr>
          <p:cNvPr id="216" name="Shape 6">
            <a:extLst>
              <a:ext uri="{FF2B5EF4-FFF2-40B4-BE49-F238E27FC236}">
                <a16:creationId xmlns:a16="http://schemas.microsoft.com/office/drawing/2014/main" id="{CA5E0C5C-EE6B-57C3-620F-E40A4BEEBFEE}"/>
              </a:ext>
            </a:extLst>
          </p:cNvPr>
          <p:cNvSpPr/>
          <p:nvPr/>
        </p:nvSpPr>
        <p:spPr>
          <a:xfrm>
            <a:off x="3477851" y="4992069"/>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18" name="Shape 7">
            <a:extLst>
              <a:ext uri="{FF2B5EF4-FFF2-40B4-BE49-F238E27FC236}">
                <a16:creationId xmlns:a16="http://schemas.microsoft.com/office/drawing/2014/main" id="{844BE9B9-D717-4BE9-7050-327A6682430A}"/>
              </a:ext>
            </a:extLst>
          </p:cNvPr>
          <p:cNvSpPr/>
          <p:nvPr/>
        </p:nvSpPr>
        <p:spPr>
          <a:xfrm>
            <a:off x="4024745" y="5160669"/>
            <a:ext cx="0" cy="26227"/>
          </a:xfrm>
          <a:prstGeom prst="line">
            <a:avLst/>
          </a:prstGeom>
          <a:noFill/>
          <a:ln w="9525">
            <a:solidFill>
              <a:srgbClr val="8A8378">
                <a:alpha val="70000"/>
              </a:srgbClr>
            </a:solidFill>
            <a:prstDash val="solid"/>
          </a:ln>
        </p:spPr>
        <p:txBody>
          <a:bodyPr/>
          <a:lstStyle/>
          <a:p>
            <a:endParaRPr lang="it-IT"/>
          </a:p>
        </p:txBody>
      </p:sp>
      <p:sp>
        <p:nvSpPr>
          <p:cNvPr id="220" name="Shape 8">
            <a:extLst>
              <a:ext uri="{FF2B5EF4-FFF2-40B4-BE49-F238E27FC236}">
                <a16:creationId xmlns:a16="http://schemas.microsoft.com/office/drawing/2014/main" id="{3A5C20C6-8AC8-E629-FA11-D60608527C3B}"/>
              </a:ext>
            </a:extLst>
          </p:cNvPr>
          <p:cNvSpPr/>
          <p:nvPr/>
        </p:nvSpPr>
        <p:spPr>
          <a:xfrm>
            <a:off x="4571639" y="5160669"/>
            <a:ext cx="0" cy="26227"/>
          </a:xfrm>
          <a:prstGeom prst="line">
            <a:avLst/>
          </a:prstGeom>
          <a:noFill/>
          <a:ln w="9525">
            <a:solidFill>
              <a:srgbClr val="8A8378">
                <a:alpha val="70000"/>
              </a:srgbClr>
            </a:solidFill>
            <a:prstDash val="solid"/>
          </a:ln>
        </p:spPr>
        <p:txBody>
          <a:bodyPr/>
          <a:lstStyle/>
          <a:p>
            <a:endParaRPr lang="it-IT"/>
          </a:p>
        </p:txBody>
      </p:sp>
      <p:sp>
        <p:nvSpPr>
          <p:cNvPr id="222" name="Shape 9">
            <a:extLst>
              <a:ext uri="{FF2B5EF4-FFF2-40B4-BE49-F238E27FC236}">
                <a16:creationId xmlns:a16="http://schemas.microsoft.com/office/drawing/2014/main" id="{4745BDD7-C8DE-281D-68D7-85471D397BE5}"/>
              </a:ext>
            </a:extLst>
          </p:cNvPr>
          <p:cNvSpPr/>
          <p:nvPr/>
        </p:nvSpPr>
        <p:spPr>
          <a:xfrm>
            <a:off x="5118532" y="5160669"/>
            <a:ext cx="0" cy="26227"/>
          </a:xfrm>
          <a:prstGeom prst="line">
            <a:avLst/>
          </a:prstGeom>
          <a:noFill/>
          <a:ln w="9525">
            <a:solidFill>
              <a:srgbClr val="8A8378">
                <a:alpha val="70000"/>
              </a:srgbClr>
            </a:solidFill>
            <a:prstDash val="solid"/>
          </a:ln>
        </p:spPr>
        <p:txBody>
          <a:bodyPr/>
          <a:lstStyle/>
          <a:p>
            <a:endParaRPr lang="it-IT"/>
          </a:p>
        </p:txBody>
      </p:sp>
      <p:sp>
        <p:nvSpPr>
          <p:cNvPr id="224" name="Shape 10">
            <a:extLst>
              <a:ext uri="{FF2B5EF4-FFF2-40B4-BE49-F238E27FC236}">
                <a16:creationId xmlns:a16="http://schemas.microsoft.com/office/drawing/2014/main" id="{AA67F36B-701F-0BF0-80F9-AF8FF98C960A}"/>
              </a:ext>
            </a:extLst>
          </p:cNvPr>
          <p:cNvSpPr/>
          <p:nvPr/>
        </p:nvSpPr>
        <p:spPr>
          <a:xfrm>
            <a:off x="3477850" y="4992069"/>
            <a:ext cx="1734229" cy="157360"/>
          </a:xfrm>
          <a:prstGeom prst="roundRect">
            <a:avLst>
              <a:gd name="adj" fmla="val 50000"/>
            </a:avLst>
          </a:prstGeom>
          <a:solidFill>
            <a:srgbClr val="D97757"/>
          </a:solidFill>
          <a:ln/>
        </p:spPr>
        <p:txBody>
          <a:bodyPr/>
          <a:lstStyle/>
          <a:p>
            <a:endParaRPr lang="it-IT"/>
          </a:p>
        </p:txBody>
      </p:sp>
      <p:sp>
        <p:nvSpPr>
          <p:cNvPr id="226" name="Shape 11">
            <a:extLst>
              <a:ext uri="{FF2B5EF4-FFF2-40B4-BE49-F238E27FC236}">
                <a16:creationId xmlns:a16="http://schemas.microsoft.com/office/drawing/2014/main" id="{5AA99D56-578F-37DF-AAC1-2186B69253D3}"/>
              </a:ext>
            </a:extLst>
          </p:cNvPr>
          <p:cNvSpPr/>
          <p:nvPr/>
        </p:nvSpPr>
        <p:spPr>
          <a:xfrm>
            <a:off x="4178997" y="5010802"/>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28" name="Text 12">
            <a:extLst>
              <a:ext uri="{FF2B5EF4-FFF2-40B4-BE49-F238E27FC236}">
                <a16:creationId xmlns:a16="http://schemas.microsoft.com/office/drawing/2014/main" id="{49118973-3318-D3F3-4D8F-FA81AB6F0B7A}"/>
              </a:ext>
            </a:extLst>
          </p:cNvPr>
          <p:cNvSpPr/>
          <p:nvPr/>
        </p:nvSpPr>
        <p:spPr>
          <a:xfrm>
            <a:off x="4178997" y="5010802"/>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Economia</a:t>
            </a:r>
            <a:endParaRPr lang="en-US" sz="900" dirty="0"/>
          </a:p>
        </p:txBody>
      </p:sp>
      <p:sp>
        <p:nvSpPr>
          <p:cNvPr id="230" name="Shape 15">
            <a:extLst>
              <a:ext uri="{FF2B5EF4-FFF2-40B4-BE49-F238E27FC236}">
                <a16:creationId xmlns:a16="http://schemas.microsoft.com/office/drawing/2014/main" id="{33026E76-149D-5084-023F-54DDFF38B45E}"/>
              </a:ext>
            </a:extLst>
          </p:cNvPr>
          <p:cNvSpPr/>
          <p:nvPr/>
        </p:nvSpPr>
        <p:spPr>
          <a:xfrm>
            <a:off x="3477851" y="5280562"/>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32" name="Shape 16">
            <a:extLst>
              <a:ext uri="{FF2B5EF4-FFF2-40B4-BE49-F238E27FC236}">
                <a16:creationId xmlns:a16="http://schemas.microsoft.com/office/drawing/2014/main" id="{0EF67D18-22AD-380E-A3B2-2015708E14F6}"/>
              </a:ext>
            </a:extLst>
          </p:cNvPr>
          <p:cNvSpPr/>
          <p:nvPr/>
        </p:nvSpPr>
        <p:spPr>
          <a:xfrm>
            <a:off x="4024745" y="5449162"/>
            <a:ext cx="0" cy="26227"/>
          </a:xfrm>
          <a:prstGeom prst="line">
            <a:avLst/>
          </a:prstGeom>
          <a:noFill/>
          <a:ln w="9525">
            <a:solidFill>
              <a:srgbClr val="8A8378">
                <a:alpha val="70000"/>
              </a:srgbClr>
            </a:solidFill>
            <a:prstDash val="solid"/>
          </a:ln>
        </p:spPr>
        <p:txBody>
          <a:bodyPr/>
          <a:lstStyle/>
          <a:p>
            <a:endParaRPr lang="it-IT"/>
          </a:p>
        </p:txBody>
      </p:sp>
      <p:sp>
        <p:nvSpPr>
          <p:cNvPr id="234" name="Shape 17">
            <a:extLst>
              <a:ext uri="{FF2B5EF4-FFF2-40B4-BE49-F238E27FC236}">
                <a16:creationId xmlns:a16="http://schemas.microsoft.com/office/drawing/2014/main" id="{FE744460-8410-5C1C-83AD-E55B14417230}"/>
              </a:ext>
            </a:extLst>
          </p:cNvPr>
          <p:cNvSpPr/>
          <p:nvPr/>
        </p:nvSpPr>
        <p:spPr>
          <a:xfrm>
            <a:off x="4571639" y="5449162"/>
            <a:ext cx="0" cy="26227"/>
          </a:xfrm>
          <a:prstGeom prst="line">
            <a:avLst/>
          </a:prstGeom>
          <a:noFill/>
          <a:ln w="9525">
            <a:solidFill>
              <a:srgbClr val="8A8378">
                <a:alpha val="70000"/>
              </a:srgbClr>
            </a:solidFill>
            <a:prstDash val="solid"/>
          </a:ln>
        </p:spPr>
        <p:txBody>
          <a:bodyPr/>
          <a:lstStyle/>
          <a:p>
            <a:endParaRPr lang="it-IT"/>
          </a:p>
        </p:txBody>
      </p:sp>
      <p:sp>
        <p:nvSpPr>
          <p:cNvPr id="236" name="Shape 18">
            <a:extLst>
              <a:ext uri="{FF2B5EF4-FFF2-40B4-BE49-F238E27FC236}">
                <a16:creationId xmlns:a16="http://schemas.microsoft.com/office/drawing/2014/main" id="{6197BDD5-18E5-ACFC-BF82-E9B88302A8C8}"/>
              </a:ext>
            </a:extLst>
          </p:cNvPr>
          <p:cNvSpPr/>
          <p:nvPr/>
        </p:nvSpPr>
        <p:spPr>
          <a:xfrm>
            <a:off x="5118532" y="5449162"/>
            <a:ext cx="0" cy="26227"/>
          </a:xfrm>
          <a:prstGeom prst="line">
            <a:avLst/>
          </a:prstGeom>
          <a:noFill/>
          <a:ln w="9525">
            <a:solidFill>
              <a:srgbClr val="8A8378">
                <a:alpha val="70000"/>
              </a:srgbClr>
            </a:solidFill>
            <a:prstDash val="solid"/>
          </a:ln>
        </p:spPr>
        <p:txBody>
          <a:bodyPr/>
          <a:lstStyle/>
          <a:p>
            <a:endParaRPr lang="it-IT"/>
          </a:p>
        </p:txBody>
      </p:sp>
      <p:sp>
        <p:nvSpPr>
          <p:cNvPr id="238" name="Shape 19">
            <a:extLst>
              <a:ext uri="{FF2B5EF4-FFF2-40B4-BE49-F238E27FC236}">
                <a16:creationId xmlns:a16="http://schemas.microsoft.com/office/drawing/2014/main" id="{254FC775-CA04-6612-DCC8-15300FFF5728}"/>
              </a:ext>
            </a:extLst>
          </p:cNvPr>
          <p:cNvSpPr/>
          <p:nvPr/>
        </p:nvSpPr>
        <p:spPr>
          <a:xfrm>
            <a:off x="3477852" y="5280562"/>
            <a:ext cx="460042" cy="157360"/>
          </a:xfrm>
          <a:prstGeom prst="roundRect">
            <a:avLst>
              <a:gd name="adj" fmla="val 50000"/>
            </a:avLst>
          </a:prstGeom>
          <a:solidFill>
            <a:srgbClr val="D97757"/>
          </a:solidFill>
          <a:ln/>
        </p:spPr>
        <p:txBody>
          <a:bodyPr/>
          <a:lstStyle/>
          <a:p>
            <a:endParaRPr lang="it-IT"/>
          </a:p>
        </p:txBody>
      </p:sp>
      <p:sp>
        <p:nvSpPr>
          <p:cNvPr id="240" name="Shape 20">
            <a:extLst>
              <a:ext uri="{FF2B5EF4-FFF2-40B4-BE49-F238E27FC236}">
                <a16:creationId xmlns:a16="http://schemas.microsoft.com/office/drawing/2014/main" id="{80E94BB1-800B-BC66-5881-1280BEDB4C5F}"/>
              </a:ext>
            </a:extLst>
          </p:cNvPr>
          <p:cNvSpPr/>
          <p:nvPr/>
        </p:nvSpPr>
        <p:spPr>
          <a:xfrm>
            <a:off x="4178997" y="5299295"/>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42" name="Text 21">
            <a:extLst>
              <a:ext uri="{FF2B5EF4-FFF2-40B4-BE49-F238E27FC236}">
                <a16:creationId xmlns:a16="http://schemas.microsoft.com/office/drawing/2014/main" id="{C301150D-85CE-BD1D-9317-D990053EC453}"/>
              </a:ext>
            </a:extLst>
          </p:cNvPr>
          <p:cNvSpPr/>
          <p:nvPr/>
        </p:nvSpPr>
        <p:spPr>
          <a:xfrm>
            <a:off x="4178997" y="5299295"/>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Libertà</a:t>
            </a:r>
            <a:endParaRPr lang="en-US" sz="900" dirty="0"/>
          </a:p>
        </p:txBody>
      </p:sp>
      <p:sp>
        <p:nvSpPr>
          <p:cNvPr id="244" name="Shape 24">
            <a:extLst>
              <a:ext uri="{FF2B5EF4-FFF2-40B4-BE49-F238E27FC236}">
                <a16:creationId xmlns:a16="http://schemas.microsoft.com/office/drawing/2014/main" id="{1C69FF68-E195-E211-90A4-59D43C398968}"/>
              </a:ext>
            </a:extLst>
          </p:cNvPr>
          <p:cNvSpPr/>
          <p:nvPr/>
        </p:nvSpPr>
        <p:spPr>
          <a:xfrm>
            <a:off x="3477851" y="5569055"/>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46" name="Shape 25">
            <a:extLst>
              <a:ext uri="{FF2B5EF4-FFF2-40B4-BE49-F238E27FC236}">
                <a16:creationId xmlns:a16="http://schemas.microsoft.com/office/drawing/2014/main" id="{F3FD965A-55F4-B09B-4E1C-65F73E08F620}"/>
              </a:ext>
            </a:extLst>
          </p:cNvPr>
          <p:cNvSpPr/>
          <p:nvPr/>
        </p:nvSpPr>
        <p:spPr>
          <a:xfrm>
            <a:off x="4024745" y="5737654"/>
            <a:ext cx="0" cy="26227"/>
          </a:xfrm>
          <a:prstGeom prst="line">
            <a:avLst/>
          </a:prstGeom>
          <a:noFill/>
          <a:ln w="9525">
            <a:solidFill>
              <a:srgbClr val="8A8378">
                <a:alpha val="70000"/>
              </a:srgbClr>
            </a:solidFill>
            <a:prstDash val="solid"/>
          </a:ln>
        </p:spPr>
        <p:txBody>
          <a:bodyPr/>
          <a:lstStyle/>
          <a:p>
            <a:endParaRPr lang="it-IT"/>
          </a:p>
        </p:txBody>
      </p:sp>
      <p:sp>
        <p:nvSpPr>
          <p:cNvPr id="248" name="Shape 26">
            <a:extLst>
              <a:ext uri="{FF2B5EF4-FFF2-40B4-BE49-F238E27FC236}">
                <a16:creationId xmlns:a16="http://schemas.microsoft.com/office/drawing/2014/main" id="{B6E69953-B919-FCA4-33CB-F2E8F11F949F}"/>
              </a:ext>
            </a:extLst>
          </p:cNvPr>
          <p:cNvSpPr/>
          <p:nvPr/>
        </p:nvSpPr>
        <p:spPr>
          <a:xfrm>
            <a:off x="4571639" y="5737654"/>
            <a:ext cx="0" cy="26227"/>
          </a:xfrm>
          <a:prstGeom prst="line">
            <a:avLst/>
          </a:prstGeom>
          <a:noFill/>
          <a:ln w="9525">
            <a:solidFill>
              <a:srgbClr val="8A8378">
                <a:alpha val="70000"/>
              </a:srgbClr>
            </a:solidFill>
            <a:prstDash val="solid"/>
          </a:ln>
        </p:spPr>
        <p:txBody>
          <a:bodyPr/>
          <a:lstStyle/>
          <a:p>
            <a:endParaRPr lang="it-IT"/>
          </a:p>
        </p:txBody>
      </p:sp>
      <p:sp>
        <p:nvSpPr>
          <p:cNvPr id="250" name="Shape 27">
            <a:extLst>
              <a:ext uri="{FF2B5EF4-FFF2-40B4-BE49-F238E27FC236}">
                <a16:creationId xmlns:a16="http://schemas.microsoft.com/office/drawing/2014/main" id="{9049D95B-66D2-C3AD-C133-F7410D91060F}"/>
              </a:ext>
            </a:extLst>
          </p:cNvPr>
          <p:cNvSpPr/>
          <p:nvPr/>
        </p:nvSpPr>
        <p:spPr>
          <a:xfrm>
            <a:off x="5118532" y="5737654"/>
            <a:ext cx="0" cy="26227"/>
          </a:xfrm>
          <a:prstGeom prst="line">
            <a:avLst/>
          </a:prstGeom>
          <a:noFill/>
          <a:ln w="9525">
            <a:solidFill>
              <a:srgbClr val="8A8378">
                <a:alpha val="70000"/>
              </a:srgbClr>
            </a:solidFill>
            <a:prstDash val="solid"/>
          </a:ln>
        </p:spPr>
        <p:txBody>
          <a:bodyPr/>
          <a:lstStyle/>
          <a:p>
            <a:endParaRPr lang="it-IT"/>
          </a:p>
        </p:txBody>
      </p:sp>
      <p:sp>
        <p:nvSpPr>
          <p:cNvPr id="252" name="Shape 28">
            <a:extLst>
              <a:ext uri="{FF2B5EF4-FFF2-40B4-BE49-F238E27FC236}">
                <a16:creationId xmlns:a16="http://schemas.microsoft.com/office/drawing/2014/main" id="{EE8FC118-FA8D-4638-C7DF-472C973B5339}"/>
              </a:ext>
            </a:extLst>
          </p:cNvPr>
          <p:cNvSpPr/>
          <p:nvPr/>
        </p:nvSpPr>
        <p:spPr>
          <a:xfrm>
            <a:off x="3477850" y="5569055"/>
            <a:ext cx="1829343" cy="157360"/>
          </a:xfrm>
          <a:prstGeom prst="roundRect">
            <a:avLst>
              <a:gd name="adj" fmla="val 50000"/>
            </a:avLst>
          </a:prstGeom>
          <a:solidFill>
            <a:srgbClr val="D97757"/>
          </a:solidFill>
          <a:ln/>
        </p:spPr>
        <p:txBody>
          <a:bodyPr/>
          <a:lstStyle/>
          <a:p>
            <a:endParaRPr lang="it-IT"/>
          </a:p>
        </p:txBody>
      </p:sp>
      <p:sp>
        <p:nvSpPr>
          <p:cNvPr id="254" name="Shape 29">
            <a:extLst>
              <a:ext uri="{FF2B5EF4-FFF2-40B4-BE49-F238E27FC236}">
                <a16:creationId xmlns:a16="http://schemas.microsoft.com/office/drawing/2014/main" id="{8AF012FF-5431-EA9E-4C54-5278D9A11176}"/>
              </a:ext>
            </a:extLst>
          </p:cNvPr>
          <p:cNvSpPr/>
          <p:nvPr/>
        </p:nvSpPr>
        <p:spPr>
          <a:xfrm>
            <a:off x="4178997" y="5587788"/>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56" name="Text 30">
            <a:extLst>
              <a:ext uri="{FF2B5EF4-FFF2-40B4-BE49-F238E27FC236}">
                <a16:creationId xmlns:a16="http://schemas.microsoft.com/office/drawing/2014/main" id="{4FA02CCE-4183-9877-02E2-1C5EB987994D}"/>
              </a:ext>
            </a:extLst>
          </p:cNvPr>
          <p:cNvSpPr/>
          <p:nvPr/>
        </p:nvSpPr>
        <p:spPr>
          <a:xfrm>
            <a:off x="4178997" y="5587788"/>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Autorità</a:t>
            </a:r>
            <a:endParaRPr lang="en-US" sz="900" dirty="0"/>
          </a:p>
        </p:txBody>
      </p:sp>
      <p:sp>
        <p:nvSpPr>
          <p:cNvPr id="258" name="Shape 33">
            <a:extLst>
              <a:ext uri="{FF2B5EF4-FFF2-40B4-BE49-F238E27FC236}">
                <a16:creationId xmlns:a16="http://schemas.microsoft.com/office/drawing/2014/main" id="{AB3A3E3F-2827-720F-B974-D1098ACDC544}"/>
              </a:ext>
            </a:extLst>
          </p:cNvPr>
          <p:cNvSpPr/>
          <p:nvPr/>
        </p:nvSpPr>
        <p:spPr>
          <a:xfrm>
            <a:off x="3477851" y="5857548"/>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60" name="Shape 34">
            <a:extLst>
              <a:ext uri="{FF2B5EF4-FFF2-40B4-BE49-F238E27FC236}">
                <a16:creationId xmlns:a16="http://schemas.microsoft.com/office/drawing/2014/main" id="{A4FD5A1A-3FD1-59C6-1CB3-5AB606C60EF9}"/>
              </a:ext>
            </a:extLst>
          </p:cNvPr>
          <p:cNvSpPr/>
          <p:nvPr/>
        </p:nvSpPr>
        <p:spPr>
          <a:xfrm>
            <a:off x="4024745" y="6026147"/>
            <a:ext cx="0" cy="26227"/>
          </a:xfrm>
          <a:prstGeom prst="line">
            <a:avLst/>
          </a:prstGeom>
          <a:noFill/>
          <a:ln w="9525">
            <a:solidFill>
              <a:srgbClr val="8A8378">
                <a:alpha val="70000"/>
              </a:srgbClr>
            </a:solidFill>
            <a:prstDash val="solid"/>
          </a:ln>
        </p:spPr>
        <p:txBody>
          <a:bodyPr/>
          <a:lstStyle/>
          <a:p>
            <a:endParaRPr lang="it-IT"/>
          </a:p>
        </p:txBody>
      </p:sp>
      <p:sp>
        <p:nvSpPr>
          <p:cNvPr id="262" name="Shape 35">
            <a:extLst>
              <a:ext uri="{FF2B5EF4-FFF2-40B4-BE49-F238E27FC236}">
                <a16:creationId xmlns:a16="http://schemas.microsoft.com/office/drawing/2014/main" id="{0A6A8CA5-5D71-DD70-E07C-778558A83FDB}"/>
              </a:ext>
            </a:extLst>
          </p:cNvPr>
          <p:cNvSpPr/>
          <p:nvPr/>
        </p:nvSpPr>
        <p:spPr>
          <a:xfrm>
            <a:off x="4571639" y="6026147"/>
            <a:ext cx="0" cy="26227"/>
          </a:xfrm>
          <a:prstGeom prst="line">
            <a:avLst/>
          </a:prstGeom>
          <a:noFill/>
          <a:ln w="9525">
            <a:solidFill>
              <a:srgbClr val="8A8378">
                <a:alpha val="70000"/>
              </a:srgbClr>
            </a:solidFill>
            <a:prstDash val="solid"/>
          </a:ln>
        </p:spPr>
        <p:txBody>
          <a:bodyPr/>
          <a:lstStyle/>
          <a:p>
            <a:endParaRPr lang="it-IT"/>
          </a:p>
        </p:txBody>
      </p:sp>
      <p:sp>
        <p:nvSpPr>
          <p:cNvPr id="264" name="Shape 36">
            <a:extLst>
              <a:ext uri="{FF2B5EF4-FFF2-40B4-BE49-F238E27FC236}">
                <a16:creationId xmlns:a16="http://schemas.microsoft.com/office/drawing/2014/main" id="{552CA4A4-947E-5601-F4A8-EB10E809929C}"/>
              </a:ext>
            </a:extLst>
          </p:cNvPr>
          <p:cNvSpPr/>
          <p:nvPr/>
        </p:nvSpPr>
        <p:spPr>
          <a:xfrm>
            <a:off x="5118532" y="6026147"/>
            <a:ext cx="0" cy="26227"/>
          </a:xfrm>
          <a:prstGeom prst="line">
            <a:avLst/>
          </a:prstGeom>
          <a:noFill/>
          <a:ln w="9525">
            <a:solidFill>
              <a:srgbClr val="8A8378">
                <a:alpha val="70000"/>
              </a:srgbClr>
            </a:solidFill>
            <a:prstDash val="solid"/>
          </a:ln>
        </p:spPr>
        <p:txBody>
          <a:bodyPr/>
          <a:lstStyle/>
          <a:p>
            <a:endParaRPr lang="it-IT"/>
          </a:p>
        </p:txBody>
      </p:sp>
      <p:sp>
        <p:nvSpPr>
          <p:cNvPr id="266" name="Shape 37">
            <a:extLst>
              <a:ext uri="{FF2B5EF4-FFF2-40B4-BE49-F238E27FC236}">
                <a16:creationId xmlns:a16="http://schemas.microsoft.com/office/drawing/2014/main" id="{41E29BC6-C02F-BF9D-B4EF-1EE78FC76B9B}"/>
              </a:ext>
            </a:extLst>
          </p:cNvPr>
          <p:cNvSpPr/>
          <p:nvPr/>
        </p:nvSpPr>
        <p:spPr>
          <a:xfrm>
            <a:off x="3477851" y="5857548"/>
            <a:ext cx="1590406" cy="157360"/>
          </a:xfrm>
          <a:prstGeom prst="roundRect">
            <a:avLst>
              <a:gd name="adj" fmla="val 50000"/>
            </a:avLst>
          </a:prstGeom>
          <a:solidFill>
            <a:srgbClr val="D97757"/>
          </a:solidFill>
          <a:ln/>
        </p:spPr>
        <p:txBody>
          <a:bodyPr/>
          <a:lstStyle/>
          <a:p>
            <a:endParaRPr lang="it-IT"/>
          </a:p>
        </p:txBody>
      </p:sp>
      <p:sp>
        <p:nvSpPr>
          <p:cNvPr id="268" name="Shape 38">
            <a:extLst>
              <a:ext uri="{FF2B5EF4-FFF2-40B4-BE49-F238E27FC236}">
                <a16:creationId xmlns:a16="http://schemas.microsoft.com/office/drawing/2014/main" id="{0DF402EA-95A9-40E8-E4A7-272835352065}"/>
              </a:ext>
            </a:extLst>
          </p:cNvPr>
          <p:cNvSpPr/>
          <p:nvPr/>
        </p:nvSpPr>
        <p:spPr>
          <a:xfrm>
            <a:off x="4178997" y="5876281"/>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70" name="Text 39">
            <a:extLst>
              <a:ext uri="{FF2B5EF4-FFF2-40B4-BE49-F238E27FC236}">
                <a16:creationId xmlns:a16="http://schemas.microsoft.com/office/drawing/2014/main" id="{342096FD-939B-F9AC-EF23-45A6B8934E35}"/>
              </a:ext>
            </a:extLst>
          </p:cNvPr>
          <p:cNvSpPr/>
          <p:nvPr/>
        </p:nvSpPr>
        <p:spPr>
          <a:xfrm>
            <a:off x="4178997" y="5876281"/>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Diritto</a:t>
            </a:r>
            <a:endParaRPr lang="en-US" sz="900" dirty="0"/>
          </a:p>
        </p:txBody>
      </p:sp>
      <p:sp>
        <p:nvSpPr>
          <p:cNvPr id="272" name="Shape 6">
            <a:extLst>
              <a:ext uri="{FF2B5EF4-FFF2-40B4-BE49-F238E27FC236}">
                <a16:creationId xmlns:a16="http://schemas.microsoft.com/office/drawing/2014/main" id="{73E1C12D-C142-658C-17F9-99A48E10E712}"/>
              </a:ext>
            </a:extLst>
          </p:cNvPr>
          <p:cNvSpPr/>
          <p:nvPr/>
        </p:nvSpPr>
        <p:spPr>
          <a:xfrm>
            <a:off x="6363365" y="4992069"/>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4" name="Shape 7">
            <a:extLst>
              <a:ext uri="{FF2B5EF4-FFF2-40B4-BE49-F238E27FC236}">
                <a16:creationId xmlns:a16="http://schemas.microsoft.com/office/drawing/2014/main" id="{C778FB19-AAF7-1FC6-5802-C1C234927E81}"/>
              </a:ext>
            </a:extLst>
          </p:cNvPr>
          <p:cNvSpPr/>
          <p:nvPr/>
        </p:nvSpPr>
        <p:spPr>
          <a:xfrm>
            <a:off x="6910259" y="5160669"/>
            <a:ext cx="0" cy="26227"/>
          </a:xfrm>
          <a:prstGeom prst="line">
            <a:avLst/>
          </a:prstGeom>
          <a:noFill/>
          <a:ln w="9525">
            <a:solidFill>
              <a:srgbClr val="8A8378">
                <a:alpha val="70000"/>
              </a:srgbClr>
            </a:solidFill>
            <a:prstDash val="solid"/>
          </a:ln>
        </p:spPr>
        <p:txBody>
          <a:bodyPr/>
          <a:lstStyle/>
          <a:p>
            <a:endParaRPr lang="it-IT"/>
          </a:p>
        </p:txBody>
      </p:sp>
      <p:sp>
        <p:nvSpPr>
          <p:cNvPr id="276" name="Shape 8">
            <a:extLst>
              <a:ext uri="{FF2B5EF4-FFF2-40B4-BE49-F238E27FC236}">
                <a16:creationId xmlns:a16="http://schemas.microsoft.com/office/drawing/2014/main" id="{725FDC20-98B5-E0BB-8D77-BEA4D8373BF9}"/>
              </a:ext>
            </a:extLst>
          </p:cNvPr>
          <p:cNvSpPr/>
          <p:nvPr/>
        </p:nvSpPr>
        <p:spPr>
          <a:xfrm>
            <a:off x="7457153" y="5160669"/>
            <a:ext cx="0" cy="26227"/>
          </a:xfrm>
          <a:prstGeom prst="line">
            <a:avLst/>
          </a:prstGeom>
          <a:noFill/>
          <a:ln w="9525">
            <a:solidFill>
              <a:srgbClr val="8A8378">
                <a:alpha val="70000"/>
              </a:srgbClr>
            </a:solidFill>
            <a:prstDash val="solid"/>
          </a:ln>
        </p:spPr>
        <p:txBody>
          <a:bodyPr/>
          <a:lstStyle/>
          <a:p>
            <a:endParaRPr lang="it-IT"/>
          </a:p>
        </p:txBody>
      </p:sp>
      <p:sp>
        <p:nvSpPr>
          <p:cNvPr id="278" name="Shape 9">
            <a:extLst>
              <a:ext uri="{FF2B5EF4-FFF2-40B4-BE49-F238E27FC236}">
                <a16:creationId xmlns:a16="http://schemas.microsoft.com/office/drawing/2014/main" id="{04BCC3FB-7474-5C44-3B76-5423085A394C}"/>
              </a:ext>
            </a:extLst>
          </p:cNvPr>
          <p:cNvSpPr/>
          <p:nvPr/>
        </p:nvSpPr>
        <p:spPr>
          <a:xfrm>
            <a:off x="8004046" y="5160669"/>
            <a:ext cx="0" cy="26227"/>
          </a:xfrm>
          <a:prstGeom prst="line">
            <a:avLst/>
          </a:prstGeom>
          <a:noFill/>
          <a:ln w="9525">
            <a:solidFill>
              <a:srgbClr val="8A8378">
                <a:alpha val="70000"/>
              </a:srgbClr>
            </a:solidFill>
            <a:prstDash val="solid"/>
          </a:ln>
        </p:spPr>
        <p:txBody>
          <a:bodyPr/>
          <a:lstStyle/>
          <a:p>
            <a:endParaRPr lang="it-IT"/>
          </a:p>
        </p:txBody>
      </p:sp>
      <p:sp>
        <p:nvSpPr>
          <p:cNvPr id="280" name="Shape 10">
            <a:extLst>
              <a:ext uri="{FF2B5EF4-FFF2-40B4-BE49-F238E27FC236}">
                <a16:creationId xmlns:a16="http://schemas.microsoft.com/office/drawing/2014/main" id="{36ECF720-834B-6B7A-71FC-B02431B85900}"/>
              </a:ext>
            </a:extLst>
          </p:cNvPr>
          <p:cNvSpPr/>
          <p:nvPr/>
        </p:nvSpPr>
        <p:spPr>
          <a:xfrm>
            <a:off x="6363364" y="4992069"/>
            <a:ext cx="942641" cy="157360"/>
          </a:xfrm>
          <a:prstGeom prst="roundRect">
            <a:avLst>
              <a:gd name="adj" fmla="val 50000"/>
            </a:avLst>
          </a:prstGeom>
          <a:solidFill>
            <a:srgbClr val="D97757"/>
          </a:solidFill>
          <a:ln/>
        </p:spPr>
        <p:txBody>
          <a:bodyPr/>
          <a:lstStyle/>
          <a:p>
            <a:endParaRPr lang="it-IT"/>
          </a:p>
        </p:txBody>
      </p:sp>
      <p:sp>
        <p:nvSpPr>
          <p:cNvPr id="282" name="Shape 11">
            <a:extLst>
              <a:ext uri="{FF2B5EF4-FFF2-40B4-BE49-F238E27FC236}">
                <a16:creationId xmlns:a16="http://schemas.microsoft.com/office/drawing/2014/main" id="{DE0C5936-9951-E9D9-AEDD-5A9EAD0286BF}"/>
              </a:ext>
            </a:extLst>
          </p:cNvPr>
          <p:cNvSpPr/>
          <p:nvPr/>
        </p:nvSpPr>
        <p:spPr>
          <a:xfrm>
            <a:off x="7064511" y="5010802"/>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84" name="Text 12">
            <a:extLst>
              <a:ext uri="{FF2B5EF4-FFF2-40B4-BE49-F238E27FC236}">
                <a16:creationId xmlns:a16="http://schemas.microsoft.com/office/drawing/2014/main" id="{2FB882D7-91B4-741E-1FBB-6FB19B448331}"/>
              </a:ext>
            </a:extLst>
          </p:cNvPr>
          <p:cNvSpPr/>
          <p:nvPr/>
        </p:nvSpPr>
        <p:spPr>
          <a:xfrm>
            <a:off x="7064511" y="5010802"/>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Economia</a:t>
            </a:r>
            <a:endParaRPr lang="en-US" sz="900" dirty="0"/>
          </a:p>
        </p:txBody>
      </p:sp>
      <p:sp>
        <p:nvSpPr>
          <p:cNvPr id="286" name="Shape 15">
            <a:extLst>
              <a:ext uri="{FF2B5EF4-FFF2-40B4-BE49-F238E27FC236}">
                <a16:creationId xmlns:a16="http://schemas.microsoft.com/office/drawing/2014/main" id="{F4C6EBB1-F30F-4C50-6EBE-B9A19C8AD2EB}"/>
              </a:ext>
            </a:extLst>
          </p:cNvPr>
          <p:cNvSpPr/>
          <p:nvPr/>
        </p:nvSpPr>
        <p:spPr>
          <a:xfrm>
            <a:off x="6363365" y="5280562"/>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88" name="Shape 16">
            <a:extLst>
              <a:ext uri="{FF2B5EF4-FFF2-40B4-BE49-F238E27FC236}">
                <a16:creationId xmlns:a16="http://schemas.microsoft.com/office/drawing/2014/main" id="{4CED0253-93B0-6DE4-6820-03F33F5F2E4C}"/>
              </a:ext>
            </a:extLst>
          </p:cNvPr>
          <p:cNvSpPr/>
          <p:nvPr/>
        </p:nvSpPr>
        <p:spPr>
          <a:xfrm>
            <a:off x="6910259" y="5449162"/>
            <a:ext cx="0" cy="26227"/>
          </a:xfrm>
          <a:prstGeom prst="line">
            <a:avLst/>
          </a:prstGeom>
          <a:noFill/>
          <a:ln w="9525">
            <a:solidFill>
              <a:srgbClr val="8A8378">
                <a:alpha val="70000"/>
              </a:srgbClr>
            </a:solidFill>
            <a:prstDash val="solid"/>
          </a:ln>
        </p:spPr>
        <p:txBody>
          <a:bodyPr/>
          <a:lstStyle/>
          <a:p>
            <a:endParaRPr lang="it-IT"/>
          </a:p>
        </p:txBody>
      </p:sp>
      <p:sp>
        <p:nvSpPr>
          <p:cNvPr id="290" name="Shape 17">
            <a:extLst>
              <a:ext uri="{FF2B5EF4-FFF2-40B4-BE49-F238E27FC236}">
                <a16:creationId xmlns:a16="http://schemas.microsoft.com/office/drawing/2014/main" id="{852299D2-867C-BCF3-F94C-39D60D7B5EF3}"/>
              </a:ext>
            </a:extLst>
          </p:cNvPr>
          <p:cNvSpPr/>
          <p:nvPr/>
        </p:nvSpPr>
        <p:spPr>
          <a:xfrm>
            <a:off x="7457153" y="5449162"/>
            <a:ext cx="0" cy="26227"/>
          </a:xfrm>
          <a:prstGeom prst="line">
            <a:avLst/>
          </a:prstGeom>
          <a:noFill/>
          <a:ln w="9525">
            <a:solidFill>
              <a:srgbClr val="8A8378">
                <a:alpha val="70000"/>
              </a:srgbClr>
            </a:solidFill>
            <a:prstDash val="solid"/>
          </a:ln>
        </p:spPr>
        <p:txBody>
          <a:bodyPr/>
          <a:lstStyle/>
          <a:p>
            <a:endParaRPr lang="it-IT"/>
          </a:p>
        </p:txBody>
      </p:sp>
      <p:sp>
        <p:nvSpPr>
          <p:cNvPr id="292" name="Shape 18">
            <a:extLst>
              <a:ext uri="{FF2B5EF4-FFF2-40B4-BE49-F238E27FC236}">
                <a16:creationId xmlns:a16="http://schemas.microsoft.com/office/drawing/2014/main" id="{5C7FEF71-B4F4-6A60-8ABF-D54FD30F7189}"/>
              </a:ext>
            </a:extLst>
          </p:cNvPr>
          <p:cNvSpPr/>
          <p:nvPr/>
        </p:nvSpPr>
        <p:spPr>
          <a:xfrm>
            <a:off x="8004046" y="5449162"/>
            <a:ext cx="0" cy="26227"/>
          </a:xfrm>
          <a:prstGeom prst="line">
            <a:avLst/>
          </a:prstGeom>
          <a:noFill/>
          <a:ln w="9525">
            <a:solidFill>
              <a:srgbClr val="8A8378">
                <a:alpha val="70000"/>
              </a:srgbClr>
            </a:solidFill>
            <a:prstDash val="solid"/>
          </a:ln>
        </p:spPr>
        <p:txBody>
          <a:bodyPr/>
          <a:lstStyle/>
          <a:p>
            <a:endParaRPr lang="it-IT"/>
          </a:p>
        </p:txBody>
      </p:sp>
      <p:sp>
        <p:nvSpPr>
          <p:cNvPr id="294" name="Shape 19">
            <a:extLst>
              <a:ext uri="{FF2B5EF4-FFF2-40B4-BE49-F238E27FC236}">
                <a16:creationId xmlns:a16="http://schemas.microsoft.com/office/drawing/2014/main" id="{32DE8419-A954-821B-4A76-FE2645F052B9}"/>
              </a:ext>
            </a:extLst>
          </p:cNvPr>
          <p:cNvSpPr/>
          <p:nvPr/>
        </p:nvSpPr>
        <p:spPr>
          <a:xfrm>
            <a:off x="6363364" y="5280562"/>
            <a:ext cx="2187573" cy="157360"/>
          </a:xfrm>
          <a:prstGeom prst="roundRect">
            <a:avLst>
              <a:gd name="adj" fmla="val 50000"/>
            </a:avLst>
          </a:prstGeom>
          <a:solidFill>
            <a:srgbClr val="D97757"/>
          </a:solidFill>
          <a:ln/>
        </p:spPr>
        <p:txBody>
          <a:bodyPr/>
          <a:lstStyle/>
          <a:p>
            <a:endParaRPr lang="it-IT"/>
          </a:p>
        </p:txBody>
      </p:sp>
      <p:sp>
        <p:nvSpPr>
          <p:cNvPr id="296" name="Shape 20">
            <a:extLst>
              <a:ext uri="{FF2B5EF4-FFF2-40B4-BE49-F238E27FC236}">
                <a16:creationId xmlns:a16="http://schemas.microsoft.com/office/drawing/2014/main" id="{C2451D39-5D02-D5FB-6958-D731F1E13D4A}"/>
              </a:ext>
            </a:extLst>
          </p:cNvPr>
          <p:cNvSpPr/>
          <p:nvPr/>
        </p:nvSpPr>
        <p:spPr>
          <a:xfrm>
            <a:off x="7064511" y="5299295"/>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98" name="Text 21">
            <a:extLst>
              <a:ext uri="{FF2B5EF4-FFF2-40B4-BE49-F238E27FC236}">
                <a16:creationId xmlns:a16="http://schemas.microsoft.com/office/drawing/2014/main" id="{2EF38C13-D34B-36DE-D401-B1347DCCC2C0}"/>
              </a:ext>
            </a:extLst>
          </p:cNvPr>
          <p:cNvSpPr/>
          <p:nvPr/>
        </p:nvSpPr>
        <p:spPr>
          <a:xfrm>
            <a:off x="7064511" y="5299295"/>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Libertà</a:t>
            </a:r>
            <a:endParaRPr lang="en-US" sz="900" dirty="0"/>
          </a:p>
        </p:txBody>
      </p:sp>
      <p:sp>
        <p:nvSpPr>
          <p:cNvPr id="300" name="Shape 24">
            <a:extLst>
              <a:ext uri="{FF2B5EF4-FFF2-40B4-BE49-F238E27FC236}">
                <a16:creationId xmlns:a16="http://schemas.microsoft.com/office/drawing/2014/main" id="{0AF0D1DA-C91D-2366-0345-16A70E3009A8}"/>
              </a:ext>
            </a:extLst>
          </p:cNvPr>
          <p:cNvSpPr/>
          <p:nvPr/>
        </p:nvSpPr>
        <p:spPr>
          <a:xfrm>
            <a:off x="6363365" y="5569055"/>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02" name="Shape 25">
            <a:extLst>
              <a:ext uri="{FF2B5EF4-FFF2-40B4-BE49-F238E27FC236}">
                <a16:creationId xmlns:a16="http://schemas.microsoft.com/office/drawing/2014/main" id="{A7EB1679-54BF-D565-0CF7-4299F7331745}"/>
              </a:ext>
            </a:extLst>
          </p:cNvPr>
          <p:cNvSpPr/>
          <p:nvPr/>
        </p:nvSpPr>
        <p:spPr>
          <a:xfrm>
            <a:off x="6910259" y="5737654"/>
            <a:ext cx="0" cy="26227"/>
          </a:xfrm>
          <a:prstGeom prst="line">
            <a:avLst/>
          </a:prstGeom>
          <a:noFill/>
          <a:ln w="9525">
            <a:solidFill>
              <a:srgbClr val="8A8378">
                <a:alpha val="70000"/>
              </a:srgbClr>
            </a:solidFill>
            <a:prstDash val="solid"/>
          </a:ln>
        </p:spPr>
        <p:txBody>
          <a:bodyPr/>
          <a:lstStyle/>
          <a:p>
            <a:endParaRPr lang="it-IT"/>
          </a:p>
        </p:txBody>
      </p:sp>
      <p:sp>
        <p:nvSpPr>
          <p:cNvPr id="304" name="Shape 26">
            <a:extLst>
              <a:ext uri="{FF2B5EF4-FFF2-40B4-BE49-F238E27FC236}">
                <a16:creationId xmlns:a16="http://schemas.microsoft.com/office/drawing/2014/main" id="{78071264-8223-37CC-4887-063316C98CC8}"/>
              </a:ext>
            </a:extLst>
          </p:cNvPr>
          <p:cNvSpPr/>
          <p:nvPr/>
        </p:nvSpPr>
        <p:spPr>
          <a:xfrm>
            <a:off x="7457153" y="5737654"/>
            <a:ext cx="0" cy="26227"/>
          </a:xfrm>
          <a:prstGeom prst="line">
            <a:avLst/>
          </a:prstGeom>
          <a:noFill/>
          <a:ln w="9525">
            <a:solidFill>
              <a:srgbClr val="8A8378">
                <a:alpha val="70000"/>
              </a:srgbClr>
            </a:solidFill>
            <a:prstDash val="solid"/>
          </a:ln>
        </p:spPr>
        <p:txBody>
          <a:bodyPr/>
          <a:lstStyle/>
          <a:p>
            <a:endParaRPr lang="it-IT"/>
          </a:p>
        </p:txBody>
      </p:sp>
      <p:sp>
        <p:nvSpPr>
          <p:cNvPr id="306" name="Shape 27">
            <a:extLst>
              <a:ext uri="{FF2B5EF4-FFF2-40B4-BE49-F238E27FC236}">
                <a16:creationId xmlns:a16="http://schemas.microsoft.com/office/drawing/2014/main" id="{CFE2C7C1-2958-CE9F-33DB-65DC248CCBEF}"/>
              </a:ext>
            </a:extLst>
          </p:cNvPr>
          <p:cNvSpPr/>
          <p:nvPr/>
        </p:nvSpPr>
        <p:spPr>
          <a:xfrm>
            <a:off x="8004046" y="5737654"/>
            <a:ext cx="0" cy="26227"/>
          </a:xfrm>
          <a:prstGeom prst="line">
            <a:avLst/>
          </a:prstGeom>
          <a:noFill/>
          <a:ln w="9525">
            <a:solidFill>
              <a:srgbClr val="8A8378">
                <a:alpha val="70000"/>
              </a:srgbClr>
            </a:solidFill>
            <a:prstDash val="solid"/>
          </a:ln>
        </p:spPr>
        <p:txBody>
          <a:bodyPr/>
          <a:lstStyle/>
          <a:p>
            <a:endParaRPr lang="it-IT"/>
          </a:p>
        </p:txBody>
      </p:sp>
      <p:sp>
        <p:nvSpPr>
          <p:cNvPr id="308" name="Shape 28">
            <a:extLst>
              <a:ext uri="{FF2B5EF4-FFF2-40B4-BE49-F238E27FC236}">
                <a16:creationId xmlns:a16="http://schemas.microsoft.com/office/drawing/2014/main" id="{6228B385-284D-2649-53A3-44AC402EDC0A}"/>
              </a:ext>
            </a:extLst>
          </p:cNvPr>
          <p:cNvSpPr/>
          <p:nvPr/>
        </p:nvSpPr>
        <p:spPr>
          <a:xfrm>
            <a:off x="6363365" y="5569055"/>
            <a:ext cx="163211" cy="157360"/>
          </a:xfrm>
          <a:prstGeom prst="roundRect">
            <a:avLst>
              <a:gd name="adj" fmla="val 50000"/>
            </a:avLst>
          </a:prstGeom>
          <a:solidFill>
            <a:srgbClr val="D97757"/>
          </a:solidFill>
          <a:ln/>
        </p:spPr>
        <p:txBody>
          <a:bodyPr/>
          <a:lstStyle/>
          <a:p>
            <a:endParaRPr lang="it-IT"/>
          </a:p>
        </p:txBody>
      </p:sp>
      <p:sp>
        <p:nvSpPr>
          <p:cNvPr id="310" name="Shape 29">
            <a:extLst>
              <a:ext uri="{FF2B5EF4-FFF2-40B4-BE49-F238E27FC236}">
                <a16:creationId xmlns:a16="http://schemas.microsoft.com/office/drawing/2014/main" id="{6E7D7E2A-E7CC-03A4-72E5-7A3829006EDD}"/>
              </a:ext>
            </a:extLst>
          </p:cNvPr>
          <p:cNvSpPr/>
          <p:nvPr/>
        </p:nvSpPr>
        <p:spPr>
          <a:xfrm>
            <a:off x="7064511" y="5587788"/>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12" name="Text 30">
            <a:extLst>
              <a:ext uri="{FF2B5EF4-FFF2-40B4-BE49-F238E27FC236}">
                <a16:creationId xmlns:a16="http://schemas.microsoft.com/office/drawing/2014/main" id="{EFBD780E-2FCF-59AF-E0B2-02CB44CA67EF}"/>
              </a:ext>
            </a:extLst>
          </p:cNvPr>
          <p:cNvSpPr/>
          <p:nvPr/>
        </p:nvSpPr>
        <p:spPr>
          <a:xfrm>
            <a:off x="7064511" y="5587788"/>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Autorità</a:t>
            </a:r>
            <a:endParaRPr lang="en-US" sz="900" dirty="0"/>
          </a:p>
        </p:txBody>
      </p:sp>
      <p:sp>
        <p:nvSpPr>
          <p:cNvPr id="314" name="Shape 33">
            <a:extLst>
              <a:ext uri="{FF2B5EF4-FFF2-40B4-BE49-F238E27FC236}">
                <a16:creationId xmlns:a16="http://schemas.microsoft.com/office/drawing/2014/main" id="{37BC0ED1-AB27-62C3-D35C-3B8D37781610}"/>
              </a:ext>
            </a:extLst>
          </p:cNvPr>
          <p:cNvSpPr/>
          <p:nvPr/>
        </p:nvSpPr>
        <p:spPr>
          <a:xfrm>
            <a:off x="6363365" y="5857548"/>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16" name="Shape 34">
            <a:extLst>
              <a:ext uri="{FF2B5EF4-FFF2-40B4-BE49-F238E27FC236}">
                <a16:creationId xmlns:a16="http://schemas.microsoft.com/office/drawing/2014/main" id="{7E23A971-622F-1EE5-C9A2-B98767DE2F32}"/>
              </a:ext>
            </a:extLst>
          </p:cNvPr>
          <p:cNvSpPr/>
          <p:nvPr/>
        </p:nvSpPr>
        <p:spPr>
          <a:xfrm>
            <a:off x="6910259" y="6026147"/>
            <a:ext cx="0" cy="26227"/>
          </a:xfrm>
          <a:prstGeom prst="line">
            <a:avLst/>
          </a:prstGeom>
          <a:noFill/>
          <a:ln w="9525">
            <a:solidFill>
              <a:srgbClr val="8A8378">
                <a:alpha val="70000"/>
              </a:srgbClr>
            </a:solidFill>
            <a:prstDash val="solid"/>
          </a:ln>
        </p:spPr>
        <p:txBody>
          <a:bodyPr/>
          <a:lstStyle/>
          <a:p>
            <a:endParaRPr lang="it-IT"/>
          </a:p>
        </p:txBody>
      </p:sp>
      <p:sp>
        <p:nvSpPr>
          <p:cNvPr id="318" name="Shape 35">
            <a:extLst>
              <a:ext uri="{FF2B5EF4-FFF2-40B4-BE49-F238E27FC236}">
                <a16:creationId xmlns:a16="http://schemas.microsoft.com/office/drawing/2014/main" id="{8EBB9C77-D626-C8FB-0D3A-8499A2FC7773}"/>
              </a:ext>
            </a:extLst>
          </p:cNvPr>
          <p:cNvSpPr/>
          <p:nvPr/>
        </p:nvSpPr>
        <p:spPr>
          <a:xfrm>
            <a:off x="7457153" y="6026147"/>
            <a:ext cx="0" cy="26227"/>
          </a:xfrm>
          <a:prstGeom prst="line">
            <a:avLst/>
          </a:prstGeom>
          <a:noFill/>
          <a:ln w="9525">
            <a:solidFill>
              <a:srgbClr val="8A8378">
                <a:alpha val="70000"/>
              </a:srgbClr>
            </a:solidFill>
            <a:prstDash val="solid"/>
          </a:ln>
        </p:spPr>
        <p:txBody>
          <a:bodyPr/>
          <a:lstStyle/>
          <a:p>
            <a:endParaRPr lang="it-IT"/>
          </a:p>
        </p:txBody>
      </p:sp>
      <p:sp>
        <p:nvSpPr>
          <p:cNvPr id="320" name="Shape 36">
            <a:extLst>
              <a:ext uri="{FF2B5EF4-FFF2-40B4-BE49-F238E27FC236}">
                <a16:creationId xmlns:a16="http://schemas.microsoft.com/office/drawing/2014/main" id="{96C62C50-EDC8-4D11-80A8-ED4CE3392E49}"/>
              </a:ext>
            </a:extLst>
          </p:cNvPr>
          <p:cNvSpPr/>
          <p:nvPr/>
        </p:nvSpPr>
        <p:spPr>
          <a:xfrm>
            <a:off x="8004046" y="6026147"/>
            <a:ext cx="0" cy="26227"/>
          </a:xfrm>
          <a:prstGeom prst="line">
            <a:avLst/>
          </a:prstGeom>
          <a:noFill/>
          <a:ln w="9525">
            <a:solidFill>
              <a:srgbClr val="8A8378">
                <a:alpha val="70000"/>
              </a:srgbClr>
            </a:solidFill>
            <a:prstDash val="solid"/>
          </a:ln>
        </p:spPr>
        <p:txBody>
          <a:bodyPr/>
          <a:lstStyle/>
          <a:p>
            <a:endParaRPr lang="it-IT"/>
          </a:p>
        </p:txBody>
      </p:sp>
      <p:sp>
        <p:nvSpPr>
          <p:cNvPr id="322" name="Shape 37">
            <a:extLst>
              <a:ext uri="{FF2B5EF4-FFF2-40B4-BE49-F238E27FC236}">
                <a16:creationId xmlns:a16="http://schemas.microsoft.com/office/drawing/2014/main" id="{9A1538FE-E90D-89BE-BD89-741CCF3677A4}"/>
              </a:ext>
            </a:extLst>
          </p:cNvPr>
          <p:cNvSpPr/>
          <p:nvPr/>
        </p:nvSpPr>
        <p:spPr>
          <a:xfrm>
            <a:off x="6363365" y="5857548"/>
            <a:ext cx="2187572" cy="157360"/>
          </a:xfrm>
          <a:prstGeom prst="roundRect">
            <a:avLst>
              <a:gd name="adj" fmla="val 50000"/>
            </a:avLst>
          </a:prstGeom>
          <a:solidFill>
            <a:srgbClr val="D97757"/>
          </a:solidFill>
          <a:ln/>
        </p:spPr>
        <p:txBody>
          <a:bodyPr/>
          <a:lstStyle/>
          <a:p>
            <a:endParaRPr lang="it-IT"/>
          </a:p>
        </p:txBody>
      </p:sp>
      <p:sp>
        <p:nvSpPr>
          <p:cNvPr id="324" name="Shape 38">
            <a:extLst>
              <a:ext uri="{FF2B5EF4-FFF2-40B4-BE49-F238E27FC236}">
                <a16:creationId xmlns:a16="http://schemas.microsoft.com/office/drawing/2014/main" id="{CD0461A9-797D-8FAB-FA4F-4889A3526F93}"/>
              </a:ext>
            </a:extLst>
          </p:cNvPr>
          <p:cNvSpPr/>
          <p:nvPr/>
        </p:nvSpPr>
        <p:spPr>
          <a:xfrm>
            <a:off x="7064511" y="5876281"/>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6" name="Text 39">
            <a:extLst>
              <a:ext uri="{FF2B5EF4-FFF2-40B4-BE49-F238E27FC236}">
                <a16:creationId xmlns:a16="http://schemas.microsoft.com/office/drawing/2014/main" id="{5D086EC8-209C-608C-C288-27210CDFE30A}"/>
              </a:ext>
            </a:extLst>
          </p:cNvPr>
          <p:cNvSpPr/>
          <p:nvPr/>
        </p:nvSpPr>
        <p:spPr>
          <a:xfrm>
            <a:off x="7064511" y="5876281"/>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Diritto</a:t>
            </a:r>
            <a:endParaRPr lang="en-US" sz="900" dirty="0"/>
          </a:p>
        </p:txBody>
      </p:sp>
      <p:sp>
        <p:nvSpPr>
          <p:cNvPr id="328" name="Shape 6">
            <a:extLst>
              <a:ext uri="{FF2B5EF4-FFF2-40B4-BE49-F238E27FC236}">
                <a16:creationId xmlns:a16="http://schemas.microsoft.com/office/drawing/2014/main" id="{14D29985-E9D5-816C-35EC-4E9E8210EE58}"/>
              </a:ext>
            </a:extLst>
          </p:cNvPr>
          <p:cNvSpPr/>
          <p:nvPr/>
        </p:nvSpPr>
        <p:spPr>
          <a:xfrm>
            <a:off x="9248878" y="4998104"/>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30" name="Shape 7">
            <a:extLst>
              <a:ext uri="{FF2B5EF4-FFF2-40B4-BE49-F238E27FC236}">
                <a16:creationId xmlns:a16="http://schemas.microsoft.com/office/drawing/2014/main" id="{96B856D5-C6FE-5448-DC89-BBF57B42B2DF}"/>
              </a:ext>
            </a:extLst>
          </p:cNvPr>
          <p:cNvSpPr/>
          <p:nvPr/>
        </p:nvSpPr>
        <p:spPr>
          <a:xfrm>
            <a:off x="9795772" y="5166704"/>
            <a:ext cx="0" cy="26227"/>
          </a:xfrm>
          <a:prstGeom prst="line">
            <a:avLst/>
          </a:prstGeom>
          <a:noFill/>
          <a:ln w="9525">
            <a:solidFill>
              <a:srgbClr val="8A8378">
                <a:alpha val="70000"/>
              </a:srgbClr>
            </a:solidFill>
            <a:prstDash val="solid"/>
          </a:ln>
        </p:spPr>
        <p:txBody>
          <a:bodyPr/>
          <a:lstStyle/>
          <a:p>
            <a:endParaRPr lang="it-IT"/>
          </a:p>
        </p:txBody>
      </p:sp>
      <p:sp>
        <p:nvSpPr>
          <p:cNvPr id="332" name="Shape 8">
            <a:extLst>
              <a:ext uri="{FF2B5EF4-FFF2-40B4-BE49-F238E27FC236}">
                <a16:creationId xmlns:a16="http://schemas.microsoft.com/office/drawing/2014/main" id="{81532267-89BD-932B-6EE3-21F15E6AF9F2}"/>
              </a:ext>
            </a:extLst>
          </p:cNvPr>
          <p:cNvSpPr/>
          <p:nvPr/>
        </p:nvSpPr>
        <p:spPr>
          <a:xfrm>
            <a:off x="10342666" y="5166704"/>
            <a:ext cx="0" cy="26227"/>
          </a:xfrm>
          <a:prstGeom prst="line">
            <a:avLst/>
          </a:prstGeom>
          <a:noFill/>
          <a:ln w="9525">
            <a:solidFill>
              <a:srgbClr val="8A8378">
                <a:alpha val="70000"/>
              </a:srgbClr>
            </a:solidFill>
            <a:prstDash val="solid"/>
          </a:ln>
        </p:spPr>
        <p:txBody>
          <a:bodyPr/>
          <a:lstStyle/>
          <a:p>
            <a:endParaRPr lang="it-IT"/>
          </a:p>
        </p:txBody>
      </p:sp>
      <p:sp>
        <p:nvSpPr>
          <p:cNvPr id="334" name="Shape 9">
            <a:extLst>
              <a:ext uri="{FF2B5EF4-FFF2-40B4-BE49-F238E27FC236}">
                <a16:creationId xmlns:a16="http://schemas.microsoft.com/office/drawing/2014/main" id="{DF737D95-8A07-EC3C-89D5-6E74856FE404}"/>
              </a:ext>
            </a:extLst>
          </p:cNvPr>
          <p:cNvSpPr/>
          <p:nvPr/>
        </p:nvSpPr>
        <p:spPr>
          <a:xfrm>
            <a:off x="10889559" y="5166704"/>
            <a:ext cx="0" cy="26227"/>
          </a:xfrm>
          <a:prstGeom prst="line">
            <a:avLst/>
          </a:prstGeom>
          <a:noFill/>
          <a:ln w="9525">
            <a:solidFill>
              <a:srgbClr val="8A8378">
                <a:alpha val="70000"/>
              </a:srgbClr>
            </a:solidFill>
            <a:prstDash val="solid"/>
          </a:ln>
        </p:spPr>
        <p:txBody>
          <a:bodyPr/>
          <a:lstStyle/>
          <a:p>
            <a:endParaRPr lang="it-IT"/>
          </a:p>
        </p:txBody>
      </p:sp>
      <p:sp>
        <p:nvSpPr>
          <p:cNvPr id="336" name="Shape 10">
            <a:extLst>
              <a:ext uri="{FF2B5EF4-FFF2-40B4-BE49-F238E27FC236}">
                <a16:creationId xmlns:a16="http://schemas.microsoft.com/office/drawing/2014/main" id="{645D1FC6-A7E6-D7CC-2674-4A74469C25B7}"/>
              </a:ext>
            </a:extLst>
          </p:cNvPr>
          <p:cNvSpPr/>
          <p:nvPr/>
        </p:nvSpPr>
        <p:spPr>
          <a:xfrm>
            <a:off x="9248878" y="4998104"/>
            <a:ext cx="2189021" cy="157360"/>
          </a:xfrm>
          <a:prstGeom prst="roundRect">
            <a:avLst>
              <a:gd name="adj" fmla="val 50000"/>
            </a:avLst>
          </a:prstGeom>
          <a:solidFill>
            <a:srgbClr val="D97757"/>
          </a:solidFill>
          <a:ln/>
        </p:spPr>
        <p:txBody>
          <a:bodyPr/>
          <a:lstStyle/>
          <a:p>
            <a:endParaRPr lang="it-IT"/>
          </a:p>
        </p:txBody>
      </p:sp>
      <p:sp>
        <p:nvSpPr>
          <p:cNvPr id="338" name="Shape 11">
            <a:extLst>
              <a:ext uri="{FF2B5EF4-FFF2-40B4-BE49-F238E27FC236}">
                <a16:creationId xmlns:a16="http://schemas.microsoft.com/office/drawing/2014/main" id="{5D6E8460-D892-97FE-6A3D-9221B8139D00}"/>
              </a:ext>
            </a:extLst>
          </p:cNvPr>
          <p:cNvSpPr/>
          <p:nvPr/>
        </p:nvSpPr>
        <p:spPr>
          <a:xfrm>
            <a:off x="9950024" y="5016837"/>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40" name="Text 12">
            <a:extLst>
              <a:ext uri="{FF2B5EF4-FFF2-40B4-BE49-F238E27FC236}">
                <a16:creationId xmlns:a16="http://schemas.microsoft.com/office/drawing/2014/main" id="{A414A54A-B7BB-EC52-4AC2-E0C8EB543D69}"/>
              </a:ext>
            </a:extLst>
          </p:cNvPr>
          <p:cNvSpPr/>
          <p:nvPr/>
        </p:nvSpPr>
        <p:spPr>
          <a:xfrm>
            <a:off x="9950024" y="5016837"/>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Economia</a:t>
            </a:r>
            <a:endParaRPr lang="en-US" sz="900" dirty="0"/>
          </a:p>
        </p:txBody>
      </p:sp>
      <p:sp>
        <p:nvSpPr>
          <p:cNvPr id="342" name="Shape 15">
            <a:extLst>
              <a:ext uri="{FF2B5EF4-FFF2-40B4-BE49-F238E27FC236}">
                <a16:creationId xmlns:a16="http://schemas.microsoft.com/office/drawing/2014/main" id="{620DD129-4CC8-5460-785C-088897E408C4}"/>
              </a:ext>
            </a:extLst>
          </p:cNvPr>
          <p:cNvSpPr/>
          <p:nvPr/>
        </p:nvSpPr>
        <p:spPr>
          <a:xfrm>
            <a:off x="9248878" y="5286597"/>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44" name="Shape 16">
            <a:extLst>
              <a:ext uri="{FF2B5EF4-FFF2-40B4-BE49-F238E27FC236}">
                <a16:creationId xmlns:a16="http://schemas.microsoft.com/office/drawing/2014/main" id="{D5B72B60-B7B4-F1ED-B4AE-F094B170E8E0}"/>
              </a:ext>
            </a:extLst>
          </p:cNvPr>
          <p:cNvSpPr/>
          <p:nvPr/>
        </p:nvSpPr>
        <p:spPr>
          <a:xfrm>
            <a:off x="9795772" y="5455197"/>
            <a:ext cx="0" cy="26227"/>
          </a:xfrm>
          <a:prstGeom prst="line">
            <a:avLst/>
          </a:prstGeom>
          <a:noFill/>
          <a:ln w="9525">
            <a:solidFill>
              <a:srgbClr val="8A8378">
                <a:alpha val="70000"/>
              </a:srgbClr>
            </a:solidFill>
            <a:prstDash val="solid"/>
          </a:ln>
        </p:spPr>
        <p:txBody>
          <a:bodyPr/>
          <a:lstStyle/>
          <a:p>
            <a:endParaRPr lang="it-IT"/>
          </a:p>
        </p:txBody>
      </p:sp>
      <p:sp>
        <p:nvSpPr>
          <p:cNvPr id="346" name="Shape 17">
            <a:extLst>
              <a:ext uri="{FF2B5EF4-FFF2-40B4-BE49-F238E27FC236}">
                <a16:creationId xmlns:a16="http://schemas.microsoft.com/office/drawing/2014/main" id="{E5C6B8F2-63D4-6864-1006-9E054BEC4272}"/>
              </a:ext>
            </a:extLst>
          </p:cNvPr>
          <p:cNvSpPr/>
          <p:nvPr/>
        </p:nvSpPr>
        <p:spPr>
          <a:xfrm>
            <a:off x="10342666" y="5455197"/>
            <a:ext cx="0" cy="26227"/>
          </a:xfrm>
          <a:prstGeom prst="line">
            <a:avLst/>
          </a:prstGeom>
          <a:noFill/>
          <a:ln w="9525">
            <a:solidFill>
              <a:srgbClr val="8A8378">
                <a:alpha val="70000"/>
              </a:srgbClr>
            </a:solidFill>
            <a:prstDash val="solid"/>
          </a:ln>
        </p:spPr>
        <p:txBody>
          <a:bodyPr/>
          <a:lstStyle/>
          <a:p>
            <a:endParaRPr lang="it-IT"/>
          </a:p>
        </p:txBody>
      </p:sp>
      <p:sp>
        <p:nvSpPr>
          <p:cNvPr id="348" name="Shape 18">
            <a:extLst>
              <a:ext uri="{FF2B5EF4-FFF2-40B4-BE49-F238E27FC236}">
                <a16:creationId xmlns:a16="http://schemas.microsoft.com/office/drawing/2014/main" id="{25B7A886-CC8B-2DD7-766C-5A616956B302}"/>
              </a:ext>
            </a:extLst>
          </p:cNvPr>
          <p:cNvSpPr/>
          <p:nvPr/>
        </p:nvSpPr>
        <p:spPr>
          <a:xfrm>
            <a:off x="10889559" y="5455197"/>
            <a:ext cx="0" cy="26227"/>
          </a:xfrm>
          <a:prstGeom prst="line">
            <a:avLst/>
          </a:prstGeom>
          <a:noFill/>
          <a:ln w="9525">
            <a:solidFill>
              <a:srgbClr val="8A8378">
                <a:alpha val="70000"/>
              </a:srgbClr>
            </a:solidFill>
            <a:prstDash val="solid"/>
          </a:ln>
        </p:spPr>
        <p:txBody>
          <a:bodyPr/>
          <a:lstStyle/>
          <a:p>
            <a:endParaRPr lang="it-IT"/>
          </a:p>
        </p:txBody>
      </p:sp>
      <p:sp>
        <p:nvSpPr>
          <p:cNvPr id="350" name="Shape 19">
            <a:extLst>
              <a:ext uri="{FF2B5EF4-FFF2-40B4-BE49-F238E27FC236}">
                <a16:creationId xmlns:a16="http://schemas.microsoft.com/office/drawing/2014/main" id="{031F8BD3-B004-613C-B137-9A2DBB75BB5F}"/>
              </a:ext>
            </a:extLst>
          </p:cNvPr>
          <p:cNvSpPr/>
          <p:nvPr/>
        </p:nvSpPr>
        <p:spPr>
          <a:xfrm>
            <a:off x="9248878" y="5286597"/>
            <a:ext cx="1898531" cy="157360"/>
          </a:xfrm>
          <a:prstGeom prst="roundRect">
            <a:avLst>
              <a:gd name="adj" fmla="val 50000"/>
            </a:avLst>
          </a:prstGeom>
          <a:solidFill>
            <a:srgbClr val="D97757"/>
          </a:solidFill>
          <a:ln/>
        </p:spPr>
        <p:txBody>
          <a:bodyPr/>
          <a:lstStyle/>
          <a:p>
            <a:endParaRPr lang="it-IT"/>
          </a:p>
        </p:txBody>
      </p:sp>
      <p:sp>
        <p:nvSpPr>
          <p:cNvPr id="352" name="Shape 20">
            <a:extLst>
              <a:ext uri="{FF2B5EF4-FFF2-40B4-BE49-F238E27FC236}">
                <a16:creationId xmlns:a16="http://schemas.microsoft.com/office/drawing/2014/main" id="{3C983909-CA6D-3F00-EC44-77DFEF2846F7}"/>
              </a:ext>
            </a:extLst>
          </p:cNvPr>
          <p:cNvSpPr/>
          <p:nvPr/>
        </p:nvSpPr>
        <p:spPr>
          <a:xfrm>
            <a:off x="9950024" y="5305330"/>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54" name="Text 21">
            <a:extLst>
              <a:ext uri="{FF2B5EF4-FFF2-40B4-BE49-F238E27FC236}">
                <a16:creationId xmlns:a16="http://schemas.microsoft.com/office/drawing/2014/main" id="{F293939A-EDFF-56F7-B0D0-CD4134DFEF16}"/>
              </a:ext>
            </a:extLst>
          </p:cNvPr>
          <p:cNvSpPr/>
          <p:nvPr/>
        </p:nvSpPr>
        <p:spPr>
          <a:xfrm>
            <a:off x="9950024" y="5305330"/>
            <a:ext cx="785283" cy="119893"/>
          </a:xfrm>
          <a:prstGeom prst="rect">
            <a:avLst/>
          </a:prstGeom>
          <a:noFill/>
          <a:ln/>
        </p:spPr>
        <p:txBody>
          <a:bodyPr wrap="square" lIns="0" tIns="0" rIns="0" bIns="0" rtlCol="0" anchor="ctr"/>
          <a:lstStyle/>
          <a:p>
            <a:pPr marL="0" indent="0" algn="ctr">
              <a:buNone/>
            </a:pPr>
            <a:r>
              <a:rPr lang="en-US" sz="900" b="1" dirty="0">
                <a:solidFill>
                  <a:srgbClr val="2E2B28"/>
                </a:solidFill>
                <a:latin typeface="Calibri" pitchFamily="34" charset="0"/>
                <a:ea typeface="Calibri" pitchFamily="34" charset="-122"/>
                <a:cs typeface="Calibri" pitchFamily="34" charset="-120"/>
              </a:rPr>
              <a:t>Libertà</a:t>
            </a:r>
            <a:endParaRPr lang="en-US" sz="900" dirty="0"/>
          </a:p>
        </p:txBody>
      </p:sp>
      <p:sp>
        <p:nvSpPr>
          <p:cNvPr id="356" name="Shape 24">
            <a:extLst>
              <a:ext uri="{FF2B5EF4-FFF2-40B4-BE49-F238E27FC236}">
                <a16:creationId xmlns:a16="http://schemas.microsoft.com/office/drawing/2014/main" id="{497172E9-90E7-F634-B78F-6AAEDE13A30F}"/>
              </a:ext>
            </a:extLst>
          </p:cNvPr>
          <p:cNvSpPr/>
          <p:nvPr/>
        </p:nvSpPr>
        <p:spPr>
          <a:xfrm>
            <a:off x="9248878" y="5575090"/>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58" name="Shape 25">
            <a:extLst>
              <a:ext uri="{FF2B5EF4-FFF2-40B4-BE49-F238E27FC236}">
                <a16:creationId xmlns:a16="http://schemas.microsoft.com/office/drawing/2014/main" id="{B7AB464D-CCD1-F6D9-7975-0B15C4FFBC08}"/>
              </a:ext>
            </a:extLst>
          </p:cNvPr>
          <p:cNvSpPr/>
          <p:nvPr/>
        </p:nvSpPr>
        <p:spPr>
          <a:xfrm>
            <a:off x="9795772" y="5743689"/>
            <a:ext cx="0" cy="26227"/>
          </a:xfrm>
          <a:prstGeom prst="line">
            <a:avLst/>
          </a:prstGeom>
          <a:noFill/>
          <a:ln w="9525">
            <a:solidFill>
              <a:srgbClr val="8A8378">
                <a:alpha val="70000"/>
              </a:srgbClr>
            </a:solidFill>
            <a:prstDash val="solid"/>
          </a:ln>
        </p:spPr>
        <p:txBody>
          <a:bodyPr/>
          <a:lstStyle/>
          <a:p>
            <a:endParaRPr lang="it-IT"/>
          </a:p>
        </p:txBody>
      </p:sp>
      <p:sp>
        <p:nvSpPr>
          <p:cNvPr id="360" name="Shape 26">
            <a:extLst>
              <a:ext uri="{FF2B5EF4-FFF2-40B4-BE49-F238E27FC236}">
                <a16:creationId xmlns:a16="http://schemas.microsoft.com/office/drawing/2014/main" id="{57D27779-7031-5DC1-F5E5-B5A54F8093A6}"/>
              </a:ext>
            </a:extLst>
          </p:cNvPr>
          <p:cNvSpPr/>
          <p:nvPr/>
        </p:nvSpPr>
        <p:spPr>
          <a:xfrm>
            <a:off x="10342666" y="5743689"/>
            <a:ext cx="0" cy="26227"/>
          </a:xfrm>
          <a:prstGeom prst="line">
            <a:avLst/>
          </a:prstGeom>
          <a:noFill/>
          <a:ln w="9525">
            <a:solidFill>
              <a:srgbClr val="8A8378">
                <a:alpha val="70000"/>
              </a:srgbClr>
            </a:solidFill>
            <a:prstDash val="solid"/>
          </a:ln>
        </p:spPr>
        <p:txBody>
          <a:bodyPr/>
          <a:lstStyle/>
          <a:p>
            <a:endParaRPr lang="it-IT"/>
          </a:p>
        </p:txBody>
      </p:sp>
      <p:sp>
        <p:nvSpPr>
          <p:cNvPr id="362" name="Shape 27">
            <a:extLst>
              <a:ext uri="{FF2B5EF4-FFF2-40B4-BE49-F238E27FC236}">
                <a16:creationId xmlns:a16="http://schemas.microsoft.com/office/drawing/2014/main" id="{D8655241-7A04-5483-BD0B-1F34E167678F}"/>
              </a:ext>
            </a:extLst>
          </p:cNvPr>
          <p:cNvSpPr/>
          <p:nvPr/>
        </p:nvSpPr>
        <p:spPr>
          <a:xfrm>
            <a:off x="10889559" y="5743689"/>
            <a:ext cx="0" cy="26227"/>
          </a:xfrm>
          <a:prstGeom prst="line">
            <a:avLst/>
          </a:prstGeom>
          <a:noFill/>
          <a:ln w="9525">
            <a:solidFill>
              <a:srgbClr val="8A8378">
                <a:alpha val="70000"/>
              </a:srgbClr>
            </a:solidFill>
            <a:prstDash val="solid"/>
          </a:ln>
        </p:spPr>
        <p:txBody>
          <a:bodyPr/>
          <a:lstStyle/>
          <a:p>
            <a:endParaRPr lang="it-IT"/>
          </a:p>
        </p:txBody>
      </p:sp>
      <p:sp>
        <p:nvSpPr>
          <p:cNvPr id="364" name="Shape 28">
            <a:extLst>
              <a:ext uri="{FF2B5EF4-FFF2-40B4-BE49-F238E27FC236}">
                <a16:creationId xmlns:a16="http://schemas.microsoft.com/office/drawing/2014/main" id="{2A124FEA-6031-1AD6-C64E-591A3354C050}"/>
              </a:ext>
            </a:extLst>
          </p:cNvPr>
          <p:cNvSpPr/>
          <p:nvPr/>
        </p:nvSpPr>
        <p:spPr>
          <a:xfrm>
            <a:off x="9248878" y="5575090"/>
            <a:ext cx="1093788" cy="157360"/>
          </a:xfrm>
          <a:prstGeom prst="roundRect">
            <a:avLst>
              <a:gd name="adj" fmla="val 50000"/>
            </a:avLst>
          </a:prstGeom>
          <a:solidFill>
            <a:srgbClr val="D97757"/>
          </a:solidFill>
          <a:ln/>
        </p:spPr>
        <p:txBody>
          <a:bodyPr/>
          <a:lstStyle/>
          <a:p>
            <a:endParaRPr lang="it-IT"/>
          </a:p>
        </p:txBody>
      </p:sp>
      <p:sp>
        <p:nvSpPr>
          <p:cNvPr id="366" name="Shape 29">
            <a:extLst>
              <a:ext uri="{FF2B5EF4-FFF2-40B4-BE49-F238E27FC236}">
                <a16:creationId xmlns:a16="http://schemas.microsoft.com/office/drawing/2014/main" id="{AF34AC55-6FE1-E75E-9DCA-47E6083DCC7C}"/>
              </a:ext>
            </a:extLst>
          </p:cNvPr>
          <p:cNvSpPr/>
          <p:nvPr/>
        </p:nvSpPr>
        <p:spPr>
          <a:xfrm>
            <a:off x="9950024" y="5593823"/>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68" name="Text 30">
            <a:extLst>
              <a:ext uri="{FF2B5EF4-FFF2-40B4-BE49-F238E27FC236}">
                <a16:creationId xmlns:a16="http://schemas.microsoft.com/office/drawing/2014/main" id="{0A451FC3-A005-DC83-10F4-038F91DF81BC}"/>
              </a:ext>
            </a:extLst>
          </p:cNvPr>
          <p:cNvSpPr/>
          <p:nvPr/>
        </p:nvSpPr>
        <p:spPr>
          <a:xfrm>
            <a:off x="9950024" y="5593823"/>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Autorità</a:t>
            </a:r>
            <a:endParaRPr lang="en-US" sz="900" dirty="0"/>
          </a:p>
        </p:txBody>
      </p:sp>
      <p:sp>
        <p:nvSpPr>
          <p:cNvPr id="370" name="Shape 33">
            <a:extLst>
              <a:ext uri="{FF2B5EF4-FFF2-40B4-BE49-F238E27FC236}">
                <a16:creationId xmlns:a16="http://schemas.microsoft.com/office/drawing/2014/main" id="{9E643177-D2C2-8D96-803E-F350D3A83521}"/>
              </a:ext>
            </a:extLst>
          </p:cNvPr>
          <p:cNvSpPr/>
          <p:nvPr/>
        </p:nvSpPr>
        <p:spPr>
          <a:xfrm>
            <a:off x="9248878" y="5863583"/>
            <a:ext cx="2187575" cy="157360"/>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72" name="Shape 34">
            <a:extLst>
              <a:ext uri="{FF2B5EF4-FFF2-40B4-BE49-F238E27FC236}">
                <a16:creationId xmlns:a16="http://schemas.microsoft.com/office/drawing/2014/main" id="{48048265-3927-0F15-10E7-187358D0CCD0}"/>
              </a:ext>
            </a:extLst>
          </p:cNvPr>
          <p:cNvSpPr/>
          <p:nvPr/>
        </p:nvSpPr>
        <p:spPr>
          <a:xfrm>
            <a:off x="9795772" y="6032182"/>
            <a:ext cx="0" cy="26227"/>
          </a:xfrm>
          <a:prstGeom prst="line">
            <a:avLst/>
          </a:prstGeom>
          <a:noFill/>
          <a:ln w="9525">
            <a:solidFill>
              <a:srgbClr val="8A8378">
                <a:alpha val="70000"/>
              </a:srgbClr>
            </a:solidFill>
            <a:prstDash val="solid"/>
          </a:ln>
        </p:spPr>
        <p:txBody>
          <a:bodyPr/>
          <a:lstStyle/>
          <a:p>
            <a:endParaRPr lang="it-IT"/>
          </a:p>
        </p:txBody>
      </p:sp>
      <p:sp>
        <p:nvSpPr>
          <p:cNvPr id="374" name="Shape 35">
            <a:extLst>
              <a:ext uri="{FF2B5EF4-FFF2-40B4-BE49-F238E27FC236}">
                <a16:creationId xmlns:a16="http://schemas.microsoft.com/office/drawing/2014/main" id="{5222B008-85F8-CE97-9E31-6F2DF6AEA8D4}"/>
              </a:ext>
            </a:extLst>
          </p:cNvPr>
          <p:cNvSpPr/>
          <p:nvPr/>
        </p:nvSpPr>
        <p:spPr>
          <a:xfrm>
            <a:off x="10342666" y="6032182"/>
            <a:ext cx="0" cy="26227"/>
          </a:xfrm>
          <a:prstGeom prst="line">
            <a:avLst/>
          </a:prstGeom>
          <a:noFill/>
          <a:ln w="9525">
            <a:solidFill>
              <a:srgbClr val="8A8378">
                <a:alpha val="70000"/>
              </a:srgbClr>
            </a:solidFill>
            <a:prstDash val="solid"/>
          </a:ln>
        </p:spPr>
        <p:txBody>
          <a:bodyPr/>
          <a:lstStyle/>
          <a:p>
            <a:endParaRPr lang="it-IT"/>
          </a:p>
        </p:txBody>
      </p:sp>
      <p:sp>
        <p:nvSpPr>
          <p:cNvPr id="376" name="Shape 36">
            <a:extLst>
              <a:ext uri="{FF2B5EF4-FFF2-40B4-BE49-F238E27FC236}">
                <a16:creationId xmlns:a16="http://schemas.microsoft.com/office/drawing/2014/main" id="{33340065-E7C5-E321-17BA-915507B322C7}"/>
              </a:ext>
            </a:extLst>
          </p:cNvPr>
          <p:cNvSpPr/>
          <p:nvPr/>
        </p:nvSpPr>
        <p:spPr>
          <a:xfrm>
            <a:off x="10889559" y="6032182"/>
            <a:ext cx="0" cy="26227"/>
          </a:xfrm>
          <a:prstGeom prst="line">
            <a:avLst/>
          </a:prstGeom>
          <a:noFill/>
          <a:ln w="9525">
            <a:solidFill>
              <a:srgbClr val="8A8378">
                <a:alpha val="70000"/>
              </a:srgbClr>
            </a:solidFill>
            <a:prstDash val="solid"/>
          </a:ln>
        </p:spPr>
        <p:txBody>
          <a:bodyPr/>
          <a:lstStyle/>
          <a:p>
            <a:endParaRPr lang="it-IT"/>
          </a:p>
        </p:txBody>
      </p:sp>
      <p:sp>
        <p:nvSpPr>
          <p:cNvPr id="378" name="Shape 37">
            <a:extLst>
              <a:ext uri="{FF2B5EF4-FFF2-40B4-BE49-F238E27FC236}">
                <a16:creationId xmlns:a16="http://schemas.microsoft.com/office/drawing/2014/main" id="{E20BB674-12A3-5483-167E-76F20598F89D}"/>
              </a:ext>
            </a:extLst>
          </p:cNvPr>
          <p:cNvSpPr/>
          <p:nvPr/>
        </p:nvSpPr>
        <p:spPr>
          <a:xfrm>
            <a:off x="9248878" y="5863583"/>
            <a:ext cx="1093788" cy="157360"/>
          </a:xfrm>
          <a:prstGeom prst="roundRect">
            <a:avLst>
              <a:gd name="adj" fmla="val 50000"/>
            </a:avLst>
          </a:prstGeom>
          <a:solidFill>
            <a:srgbClr val="D97757"/>
          </a:solidFill>
          <a:ln/>
        </p:spPr>
        <p:txBody>
          <a:bodyPr/>
          <a:lstStyle/>
          <a:p>
            <a:endParaRPr lang="it-IT"/>
          </a:p>
        </p:txBody>
      </p:sp>
      <p:sp>
        <p:nvSpPr>
          <p:cNvPr id="380" name="Shape 38">
            <a:extLst>
              <a:ext uri="{FF2B5EF4-FFF2-40B4-BE49-F238E27FC236}">
                <a16:creationId xmlns:a16="http://schemas.microsoft.com/office/drawing/2014/main" id="{BC0FD31D-8578-4BEA-C9F2-A035F8875CF0}"/>
              </a:ext>
            </a:extLst>
          </p:cNvPr>
          <p:cNvSpPr/>
          <p:nvPr/>
        </p:nvSpPr>
        <p:spPr>
          <a:xfrm>
            <a:off x="9950024" y="5882316"/>
            <a:ext cx="785283" cy="119893"/>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82" name="Text 39">
            <a:extLst>
              <a:ext uri="{FF2B5EF4-FFF2-40B4-BE49-F238E27FC236}">
                <a16:creationId xmlns:a16="http://schemas.microsoft.com/office/drawing/2014/main" id="{F6D408EE-80A2-4AC6-1782-7161D2D713AB}"/>
              </a:ext>
            </a:extLst>
          </p:cNvPr>
          <p:cNvSpPr/>
          <p:nvPr/>
        </p:nvSpPr>
        <p:spPr>
          <a:xfrm>
            <a:off x="9950024" y="5882316"/>
            <a:ext cx="785283" cy="119893"/>
          </a:xfrm>
          <a:prstGeom prst="rect">
            <a:avLst/>
          </a:prstGeom>
          <a:noFill/>
          <a:ln/>
        </p:spPr>
        <p:txBody>
          <a:bodyPr wrap="square" lIns="0" tIns="0" rIns="0" bIns="0" rtlCol="0" anchor="ctr"/>
          <a:lstStyle/>
          <a:p>
            <a:pPr marL="0" indent="0" algn="ctr">
              <a:buNone/>
            </a:pPr>
            <a:r>
              <a:rPr lang="en-US" sz="900" b="1" dirty="0" err="1">
                <a:solidFill>
                  <a:srgbClr val="2E2B28"/>
                </a:solidFill>
                <a:latin typeface="Calibri" pitchFamily="34" charset="0"/>
                <a:ea typeface="Calibri" pitchFamily="34" charset="-122"/>
                <a:cs typeface="Calibri" pitchFamily="34" charset="-120"/>
              </a:rPr>
              <a:t>Diritto</a:t>
            </a:r>
            <a:endParaRPr lang="en-US" sz="900" dirty="0"/>
          </a:p>
        </p:txBody>
      </p:sp>
      <p:pic>
        <p:nvPicPr>
          <p:cNvPr id="383" name="Immagine 382">
            <a:extLst>
              <a:ext uri="{FF2B5EF4-FFF2-40B4-BE49-F238E27FC236}">
                <a16:creationId xmlns:a16="http://schemas.microsoft.com/office/drawing/2014/main" id="{7DD544E9-3A54-0AC3-DAD2-CCAE728BC4A4}"/>
              </a:ext>
            </a:extLst>
          </p:cNvPr>
          <p:cNvPicPr>
            <a:picLocks noChangeAspect="1"/>
          </p:cNvPicPr>
          <p:nvPr/>
        </p:nvPicPr>
        <p:blipFill>
          <a:blip r:embed="rId7"/>
          <a:stretch>
            <a:fillRect/>
          </a:stretch>
        </p:blipFill>
        <p:spPr>
          <a:xfrm>
            <a:off x="2233018" y="693731"/>
            <a:ext cx="776631" cy="776631"/>
          </a:xfrm>
          <a:prstGeom prst="rect">
            <a:avLst/>
          </a:prstGeom>
        </p:spPr>
      </p:pic>
      <p:pic>
        <p:nvPicPr>
          <p:cNvPr id="385" name="Immagine 384">
            <a:extLst>
              <a:ext uri="{FF2B5EF4-FFF2-40B4-BE49-F238E27FC236}">
                <a16:creationId xmlns:a16="http://schemas.microsoft.com/office/drawing/2014/main" id="{2895C1CD-4643-F004-E6F7-A15C22409593}"/>
              </a:ext>
            </a:extLst>
          </p:cNvPr>
          <p:cNvPicPr>
            <a:picLocks noChangeAspect="1"/>
          </p:cNvPicPr>
          <p:nvPr/>
        </p:nvPicPr>
        <p:blipFill>
          <a:blip r:embed="rId8"/>
          <a:stretch>
            <a:fillRect/>
          </a:stretch>
        </p:blipFill>
        <p:spPr>
          <a:xfrm>
            <a:off x="5212079" y="644721"/>
            <a:ext cx="874651" cy="874651"/>
          </a:xfrm>
          <a:prstGeom prst="rect">
            <a:avLst/>
          </a:prstGeom>
        </p:spPr>
      </p:pic>
      <p:pic>
        <p:nvPicPr>
          <p:cNvPr id="386" name="Immagine 385">
            <a:extLst>
              <a:ext uri="{FF2B5EF4-FFF2-40B4-BE49-F238E27FC236}">
                <a16:creationId xmlns:a16="http://schemas.microsoft.com/office/drawing/2014/main" id="{4ABAFC3C-48CE-8C4D-8613-E0B60BEB00D9}"/>
              </a:ext>
            </a:extLst>
          </p:cNvPr>
          <p:cNvPicPr>
            <a:picLocks noChangeAspect="1"/>
          </p:cNvPicPr>
          <p:nvPr/>
        </p:nvPicPr>
        <p:blipFill>
          <a:blip r:embed="rId9"/>
          <a:stretch>
            <a:fillRect/>
          </a:stretch>
        </p:blipFill>
        <p:spPr>
          <a:xfrm>
            <a:off x="8144538" y="706575"/>
            <a:ext cx="812797" cy="812797"/>
          </a:xfrm>
          <a:prstGeom prst="rect">
            <a:avLst/>
          </a:prstGeom>
        </p:spPr>
      </p:pic>
      <p:grpSp>
        <p:nvGrpSpPr>
          <p:cNvPr id="387" name="Gruppo 386">
            <a:extLst>
              <a:ext uri="{FF2B5EF4-FFF2-40B4-BE49-F238E27FC236}">
                <a16:creationId xmlns:a16="http://schemas.microsoft.com/office/drawing/2014/main" id="{0DB69954-64A9-FB14-2ADA-D94BF52F6444}"/>
              </a:ext>
            </a:extLst>
          </p:cNvPr>
          <p:cNvGrpSpPr>
            <a:grpSpLocks noChangeAspect="1"/>
          </p:cNvGrpSpPr>
          <p:nvPr/>
        </p:nvGrpSpPr>
        <p:grpSpPr>
          <a:xfrm>
            <a:off x="10942019" y="693731"/>
            <a:ext cx="818168" cy="816705"/>
            <a:chOff x="11217910" y="-390240"/>
            <a:chExt cx="1420940" cy="1418400"/>
          </a:xfrm>
        </p:grpSpPr>
        <p:sp>
          <p:nvSpPr>
            <p:cNvPr id="388" name="Ovale 387">
              <a:extLst>
                <a:ext uri="{FF2B5EF4-FFF2-40B4-BE49-F238E27FC236}">
                  <a16:creationId xmlns:a16="http://schemas.microsoft.com/office/drawing/2014/main" id="{DDA7E9B0-7EBE-6CF3-F80F-95B7E2AF0702}"/>
                </a:ext>
              </a:extLst>
            </p:cNvPr>
            <p:cNvSpPr/>
            <p:nvPr/>
          </p:nvSpPr>
          <p:spPr>
            <a:xfrm>
              <a:off x="11217910" y="-390240"/>
              <a:ext cx="1411200" cy="14184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9" name="Immagine 388" descr="I simboli della discordia: Nuova fase di Azione: Calenda dal blu al verde  per la doppia transizione">
              <a:extLst>
                <a:ext uri="{FF2B5EF4-FFF2-40B4-BE49-F238E27FC236}">
                  <a16:creationId xmlns:a16="http://schemas.microsoft.com/office/drawing/2014/main" id="{E8A19304-ED8E-8750-6FE1-C1B20876A515}"/>
                </a:ext>
              </a:extLst>
            </p:cNvPr>
            <p:cNvPicPr>
              <a:picLocks noChangeAspect="1"/>
            </p:cNvPicPr>
            <p:nvPr/>
          </p:nvPicPr>
          <p:blipFill>
            <a:blip r:embed="rId10"/>
            <a:stretch/>
          </p:blipFill>
          <p:spPr>
            <a:xfrm>
              <a:off x="11220450" y="-390240"/>
              <a:ext cx="1418400" cy="1418400"/>
            </a:xfrm>
            <a:prstGeom prst="rect">
              <a:avLst/>
            </a:prstGeom>
          </p:spPr>
        </p:pic>
      </p:grpSp>
      <p:sp>
        <p:nvSpPr>
          <p:cNvPr id="390" name="CasellaDiTesto 389">
            <a:extLst>
              <a:ext uri="{FF2B5EF4-FFF2-40B4-BE49-F238E27FC236}">
                <a16:creationId xmlns:a16="http://schemas.microsoft.com/office/drawing/2014/main" id="{CD7917DB-D655-B7E3-8E41-A1BDBE8D8FFC}"/>
              </a:ext>
            </a:extLst>
          </p:cNvPr>
          <p:cNvSpPr txBox="1"/>
          <p:nvPr/>
        </p:nvSpPr>
        <p:spPr>
          <a:xfrm>
            <a:off x="838200" y="342900"/>
            <a:ext cx="1941713" cy="369332"/>
          </a:xfrm>
          <a:prstGeom prst="rect">
            <a:avLst/>
          </a:prstGeom>
          <a:noFill/>
        </p:spPr>
        <p:txBody>
          <a:bodyPr wrap="square" rtlCol="0">
            <a:spAutoFit/>
          </a:bodyPr>
          <a:lstStyle/>
          <a:p>
            <a:r>
              <a:rPr lang="it-IT" dirty="0"/>
              <a:t>Il Liberal-centrista</a:t>
            </a:r>
          </a:p>
        </p:txBody>
      </p:sp>
      <p:sp>
        <p:nvSpPr>
          <p:cNvPr id="392" name="CasellaDiTesto 391">
            <a:extLst>
              <a:ext uri="{FF2B5EF4-FFF2-40B4-BE49-F238E27FC236}">
                <a16:creationId xmlns:a16="http://schemas.microsoft.com/office/drawing/2014/main" id="{EC860A61-9299-3783-7859-42AC32FB30AD}"/>
              </a:ext>
            </a:extLst>
          </p:cNvPr>
          <p:cNvSpPr txBox="1"/>
          <p:nvPr/>
        </p:nvSpPr>
        <p:spPr>
          <a:xfrm>
            <a:off x="9372893" y="342000"/>
            <a:ext cx="1941713" cy="369332"/>
          </a:xfrm>
          <a:prstGeom prst="rect">
            <a:avLst/>
          </a:prstGeom>
          <a:noFill/>
        </p:spPr>
        <p:txBody>
          <a:bodyPr wrap="square" rtlCol="0">
            <a:spAutoFit/>
          </a:bodyPr>
          <a:lstStyle/>
          <a:p>
            <a:r>
              <a:rPr lang="it-IT" dirty="0"/>
              <a:t>Il Turbo Capitalista</a:t>
            </a:r>
          </a:p>
        </p:txBody>
      </p:sp>
      <p:sp>
        <p:nvSpPr>
          <p:cNvPr id="394" name="CasellaDiTesto 393">
            <a:extLst>
              <a:ext uri="{FF2B5EF4-FFF2-40B4-BE49-F238E27FC236}">
                <a16:creationId xmlns:a16="http://schemas.microsoft.com/office/drawing/2014/main" id="{F36994A4-9A2B-084D-A3DA-A2711A132190}"/>
              </a:ext>
            </a:extLst>
          </p:cNvPr>
          <p:cNvSpPr txBox="1"/>
          <p:nvPr/>
        </p:nvSpPr>
        <p:spPr>
          <a:xfrm>
            <a:off x="6828205" y="342000"/>
            <a:ext cx="1941713" cy="369332"/>
          </a:xfrm>
          <a:prstGeom prst="rect">
            <a:avLst/>
          </a:prstGeom>
          <a:noFill/>
        </p:spPr>
        <p:txBody>
          <a:bodyPr wrap="square" rtlCol="0">
            <a:spAutoFit/>
          </a:bodyPr>
          <a:lstStyle/>
          <a:p>
            <a:r>
              <a:rPr lang="it-IT" dirty="0"/>
              <a:t>L’Anarchico</a:t>
            </a:r>
          </a:p>
        </p:txBody>
      </p:sp>
      <p:sp>
        <p:nvSpPr>
          <p:cNvPr id="396" name="CasellaDiTesto 395">
            <a:extLst>
              <a:ext uri="{FF2B5EF4-FFF2-40B4-BE49-F238E27FC236}">
                <a16:creationId xmlns:a16="http://schemas.microsoft.com/office/drawing/2014/main" id="{B0DBFDA7-EE69-CDED-3B13-32DE7C0748A7}"/>
              </a:ext>
            </a:extLst>
          </p:cNvPr>
          <p:cNvSpPr txBox="1"/>
          <p:nvPr/>
        </p:nvSpPr>
        <p:spPr>
          <a:xfrm>
            <a:off x="3937894" y="342000"/>
            <a:ext cx="1941713" cy="369332"/>
          </a:xfrm>
          <a:prstGeom prst="rect">
            <a:avLst/>
          </a:prstGeom>
          <a:noFill/>
        </p:spPr>
        <p:txBody>
          <a:bodyPr wrap="square" rtlCol="0">
            <a:spAutoFit/>
          </a:bodyPr>
          <a:lstStyle/>
          <a:p>
            <a:r>
              <a:rPr lang="it-IT" dirty="0"/>
              <a:t>L’Autoritario</a:t>
            </a:r>
          </a:p>
        </p:txBody>
      </p:sp>
    </p:spTree>
    <p:extLst>
      <p:ext uri="{BB962C8B-B14F-4D97-AF65-F5344CB8AC3E}">
        <p14:creationId xmlns:p14="http://schemas.microsoft.com/office/powerpoint/2010/main" val="7048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000"/>
                                        <p:tgtEl>
                                          <p:spTgt spid="390"/>
                                        </p:tgtEl>
                                      </p:cBhvr>
                                    </p:animEffect>
                                    <p:anim calcmode="lin" valueType="num">
                                      <p:cBhvr>
                                        <p:cTn id="13" dur="1000" fill="hold"/>
                                        <p:tgtEl>
                                          <p:spTgt spid="390"/>
                                        </p:tgtEl>
                                        <p:attrNameLst>
                                          <p:attrName>ppt_x</p:attrName>
                                        </p:attrNameLst>
                                      </p:cBhvr>
                                      <p:tavLst>
                                        <p:tav tm="0">
                                          <p:val>
                                            <p:strVal val="#ppt_x"/>
                                          </p:val>
                                        </p:tav>
                                        <p:tav tm="100000">
                                          <p:val>
                                            <p:strVal val="#ppt_x"/>
                                          </p:val>
                                        </p:tav>
                                      </p:tavLst>
                                    </p:anim>
                                    <p:anim calcmode="lin" valueType="num">
                                      <p:cBhvr>
                                        <p:cTn id="14" dur="1000" fill="hold"/>
                                        <p:tgtEl>
                                          <p:spTgt spid="3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2500"/>
                                        <p:tgtEl>
                                          <p:spTgt spid="7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2500"/>
                                        <p:tgtEl>
                                          <p:spTgt spid="9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left)">
                                      <p:cBhvr>
                                        <p:cTn id="25" dur="2500"/>
                                        <p:tgtEl>
                                          <p:spTgt spid="10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wipe(left)">
                                      <p:cBhvr>
                                        <p:cTn id="28" dur="2500"/>
                                        <p:tgtEl>
                                          <p:spTgt spid="122"/>
                                        </p:tgtEl>
                                      </p:cBhvr>
                                    </p:animEffect>
                                  </p:childTnLst>
                                </p:cTn>
                              </p:par>
                              <p:par>
                                <p:cTn id="29" presetID="10" presetClass="entr" presetSubtype="0" fill="hold" nodeType="with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1000"/>
                                        <p:tgtEl>
                                          <p:spTgt spid="67"/>
                                        </p:tgtEl>
                                      </p:cBhvr>
                                    </p:animEffect>
                                    <p:anim calcmode="lin" valueType="num">
                                      <p:cBhvr>
                                        <p:cTn id="37" dur="1000" fill="hold"/>
                                        <p:tgtEl>
                                          <p:spTgt spid="67"/>
                                        </p:tgtEl>
                                        <p:attrNameLst>
                                          <p:attrName>ppt_x</p:attrName>
                                        </p:attrNameLst>
                                      </p:cBhvr>
                                      <p:tavLst>
                                        <p:tav tm="0">
                                          <p:val>
                                            <p:strVal val="#ppt_x"/>
                                          </p:val>
                                        </p:tav>
                                        <p:tav tm="100000">
                                          <p:val>
                                            <p:strVal val="#ppt_x"/>
                                          </p:val>
                                        </p:tav>
                                      </p:tavLst>
                                    </p:anim>
                                    <p:anim calcmode="lin" valueType="num">
                                      <p:cBhvr>
                                        <p:cTn id="38" dur="1000" fill="hold"/>
                                        <p:tgtEl>
                                          <p:spTgt spid="6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6"/>
                                        </p:tgtEl>
                                        <p:attrNameLst>
                                          <p:attrName>style.visibility</p:attrName>
                                        </p:attrNameLst>
                                      </p:cBhvr>
                                      <p:to>
                                        <p:strVal val="visible"/>
                                      </p:to>
                                    </p:set>
                                    <p:animEffect transition="in" filter="fade">
                                      <p:cBhvr>
                                        <p:cTn id="41" dur="1000"/>
                                        <p:tgtEl>
                                          <p:spTgt spid="396"/>
                                        </p:tgtEl>
                                      </p:cBhvr>
                                    </p:animEffect>
                                    <p:anim calcmode="lin" valueType="num">
                                      <p:cBhvr>
                                        <p:cTn id="42" dur="1000" fill="hold"/>
                                        <p:tgtEl>
                                          <p:spTgt spid="396"/>
                                        </p:tgtEl>
                                        <p:attrNameLst>
                                          <p:attrName>ppt_x</p:attrName>
                                        </p:attrNameLst>
                                      </p:cBhvr>
                                      <p:tavLst>
                                        <p:tav tm="0">
                                          <p:val>
                                            <p:strVal val="#ppt_x"/>
                                          </p:val>
                                        </p:tav>
                                        <p:tav tm="100000">
                                          <p:val>
                                            <p:strVal val="#ppt_x"/>
                                          </p:val>
                                        </p:tav>
                                      </p:tavLst>
                                    </p:anim>
                                    <p:anim calcmode="lin" valueType="num">
                                      <p:cBhvr>
                                        <p:cTn id="43" dur="1000" fill="hold"/>
                                        <p:tgtEl>
                                          <p:spTgt spid="39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4"/>
                                        </p:tgtEl>
                                        <p:attrNameLst>
                                          <p:attrName>style.visibility</p:attrName>
                                        </p:attrNameLst>
                                      </p:cBhvr>
                                      <p:to>
                                        <p:strVal val="visible"/>
                                      </p:to>
                                    </p:set>
                                    <p:animEffect transition="in" filter="wipe(left)">
                                      <p:cBhvr>
                                        <p:cTn id="48" dur="2500"/>
                                        <p:tgtEl>
                                          <p:spTgt spid="22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6"/>
                                        </p:tgtEl>
                                        <p:attrNameLst>
                                          <p:attrName>style.visibility</p:attrName>
                                        </p:attrNameLst>
                                      </p:cBhvr>
                                      <p:to>
                                        <p:strVal val="visible"/>
                                      </p:to>
                                    </p:set>
                                    <p:animEffect transition="in" filter="wipe(left)">
                                      <p:cBhvr>
                                        <p:cTn id="51" dur="2500"/>
                                        <p:tgtEl>
                                          <p:spTgt spid="2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52"/>
                                        </p:tgtEl>
                                        <p:attrNameLst>
                                          <p:attrName>style.visibility</p:attrName>
                                        </p:attrNameLst>
                                      </p:cBhvr>
                                      <p:to>
                                        <p:strVal val="visible"/>
                                      </p:to>
                                    </p:set>
                                    <p:animEffect transition="in" filter="wipe(left)">
                                      <p:cBhvr>
                                        <p:cTn id="54" dur="2500"/>
                                        <p:tgtEl>
                                          <p:spTgt spid="25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8"/>
                                        </p:tgtEl>
                                        <p:attrNameLst>
                                          <p:attrName>style.visibility</p:attrName>
                                        </p:attrNameLst>
                                      </p:cBhvr>
                                      <p:to>
                                        <p:strVal val="visible"/>
                                      </p:to>
                                    </p:set>
                                    <p:animEffect transition="in" filter="wipe(left)">
                                      <p:cBhvr>
                                        <p:cTn id="57" dur="2500"/>
                                        <p:tgtEl>
                                          <p:spTgt spid="238"/>
                                        </p:tgtEl>
                                      </p:cBhvr>
                                    </p:animEffect>
                                  </p:childTnLst>
                                </p:cTn>
                              </p:par>
                              <p:par>
                                <p:cTn id="58" presetID="10" presetClass="entr" presetSubtype="0" fill="hold" nodeType="withEffect">
                                  <p:stCondLst>
                                    <p:cond delay="0"/>
                                  </p:stCondLst>
                                  <p:childTnLst>
                                    <p:set>
                                      <p:cBhvr>
                                        <p:cTn id="59" dur="1" fill="hold">
                                          <p:stCondLst>
                                            <p:cond delay="0"/>
                                          </p:stCondLst>
                                        </p:cTn>
                                        <p:tgtEl>
                                          <p:spTgt spid="385"/>
                                        </p:tgtEl>
                                        <p:attrNameLst>
                                          <p:attrName>style.visibility</p:attrName>
                                        </p:attrNameLst>
                                      </p:cBhvr>
                                      <p:to>
                                        <p:strVal val="visible"/>
                                      </p:to>
                                    </p:set>
                                    <p:animEffect transition="in" filter="fade">
                                      <p:cBhvr>
                                        <p:cTn id="60" dur="500"/>
                                        <p:tgtEl>
                                          <p:spTgt spid="38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1000"/>
                                        <p:tgtEl>
                                          <p:spTgt spid="68"/>
                                        </p:tgtEl>
                                      </p:cBhvr>
                                    </p:animEffect>
                                    <p:anim calcmode="lin" valueType="num">
                                      <p:cBhvr>
                                        <p:cTn id="66" dur="1000" fill="hold"/>
                                        <p:tgtEl>
                                          <p:spTgt spid="68"/>
                                        </p:tgtEl>
                                        <p:attrNameLst>
                                          <p:attrName>ppt_x</p:attrName>
                                        </p:attrNameLst>
                                      </p:cBhvr>
                                      <p:tavLst>
                                        <p:tav tm="0">
                                          <p:val>
                                            <p:strVal val="#ppt_x"/>
                                          </p:val>
                                        </p:tav>
                                        <p:tav tm="100000">
                                          <p:val>
                                            <p:strVal val="#ppt_x"/>
                                          </p:val>
                                        </p:tav>
                                      </p:tavLst>
                                    </p:anim>
                                    <p:anim calcmode="lin" valueType="num">
                                      <p:cBhvr>
                                        <p:cTn id="67" dur="1000" fill="hold"/>
                                        <p:tgtEl>
                                          <p:spTgt spid="6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94"/>
                                        </p:tgtEl>
                                        <p:attrNameLst>
                                          <p:attrName>style.visibility</p:attrName>
                                        </p:attrNameLst>
                                      </p:cBhvr>
                                      <p:to>
                                        <p:strVal val="visible"/>
                                      </p:to>
                                    </p:set>
                                    <p:animEffect transition="in" filter="fade">
                                      <p:cBhvr>
                                        <p:cTn id="70" dur="1000"/>
                                        <p:tgtEl>
                                          <p:spTgt spid="394"/>
                                        </p:tgtEl>
                                      </p:cBhvr>
                                    </p:animEffect>
                                    <p:anim calcmode="lin" valueType="num">
                                      <p:cBhvr>
                                        <p:cTn id="71" dur="1000" fill="hold"/>
                                        <p:tgtEl>
                                          <p:spTgt spid="394"/>
                                        </p:tgtEl>
                                        <p:attrNameLst>
                                          <p:attrName>ppt_x</p:attrName>
                                        </p:attrNameLst>
                                      </p:cBhvr>
                                      <p:tavLst>
                                        <p:tav tm="0">
                                          <p:val>
                                            <p:strVal val="#ppt_x"/>
                                          </p:val>
                                        </p:tav>
                                        <p:tav tm="100000">
                                          <p:val>
                                            <p:strVal val="#ppt_x"/>
                                          </p:val>
                                        </p:tav>
                                      </p:tavLst>
                                    </p:anim>
                                    <p:anim calcmode="lin" valueType="num">
                                      <p:cBhvr>
                                        <p:cTn id="72" dur="1000" fill="hold"/>
                                        <p:tgtEl>
                                          <p:spTgt spid="39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80"/>
                                        </p:tgtEl>
                                        <p:attrNameLst>
                                          <p:attrName>style.visibility</p:attrName>
                                        </p:attrNameLst>
                                      </p:cBhvr>
                                      <p:to>
                                        <p:strVal val="visible"/>
                                      </p:to>
                                    </p:set>
                                    <p:animEffect transition="in" filter="wipe(left)">
                                      <p:cBhvr>
                                        <p:cTn id="77" dur="2500"/>
                                        <p:tgtEl>
                                          <p:spTgt spid="28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94"/>
                                        </p:tgtEl>
                                        <p:attrNameLst>
                                          <p:attrName>style.visibility</p:attrName>
                                        </p:attrNameLst>
                                      </p:cBhvr>
                                      <p:to>
                                        <p:strVal val="visible"/>
                                      </p:to>
                                    </p:set>
                                    <p:animEffect transition="in" filter="wipe(left)">
                                      <p:cBhvr>
                                        <p:cTn id="80" dur="2500"/>
                                        <p:tgtEl>
                                          <p:spTgt spid="29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08"/>
                                        </p:tgtEl>
                                        <p:attrNameLst>
                                          <p:attrName>style.visibility</p:attrName>
                                        </p:attrNameLst>
                                      </p:cBhvr>
                                      <p:to>
                                        <p:strVal val="visible"/>
                                      </p:to>
                                    </p:set>
                                    <p:animEffect transition="in" filter="wipe(left)">
                                      <p:cBhvr>
                                        <p:cTn id="83" dur="2500"/>
                                        <p:tgtEl>
                                          <p:spTgt spid="3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2"/>
                                        </p:tgtEl>
                                        <p:attrNameLst>
                                          <p:attrName>style.visibility</p:attrName>
                                        </p:attrNameLst>
                                      </p:cBhvr>
                                      <p:to>
                                        <p:strVal val="visible"/>
                                      </p:to>
                                    </p:set>
                                    <p:animEffect transition="in" filter="wipe(left)">
                                      <p:cBhvr>
                                        <p:cTn id="86" dur="2500"/>
                                        <p:tgtEl>
                                          <p:spTgt spid="322"/>
                                        </p:tgtEl>
                                      </p:cBhvr>
                                    </p:animEffect>
                                  </p:childTnLst>
                                </p:cTn>
                              </p:par>
                              <p:par>
                                <p:cTn id="87" presetID="10" presetClass="entr" presetSubtype="0" fill="hold" nodeType="withEffect">
                                  <p:stCondLst>
                                    <p:cond delay="0"/>
                                  </p:stCondLst>
                                  <p:childTnLst>
                                    <p:set>
                                      <p:cBhvr>
                                        <p:cTn id="88" dur="1" fill="hold">
                                          <p:stCondLst>
                                            <p:cond delay="0"/>
                                          </p:stCondLst>
                                        </p:cTn>
                                        <p:tgtEl>
                                          <p:spTgt spid="386"/>
                                        </p:tgtEl>
                                        <p:attrNameLst>
                                          <p:attrName>style.visibility</p:attrName>
                                        </p:attrNameLst>
                                      </p:cBhvr>
                                      <p:to>
                                        <p:strVal val="visible"/>
                                      </p:to>
                                    </p:set>
                                    <p:animEffect transition="in" filter="fade">
                                      <p:cBhvr>
                                        <p:cTn id="89" dur="500"/>
                                        <p:tgtEl>
                                          <p:spTgt spid="386"/>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1000"/>
                                        <p:tgtEl>
                                          <p:spTgt spid="69"/>
                                        </p:tgtEl>
                                      </p:cBhvr>
                                    </p:animEffect>
                                    <p:anim calcmode="lin" valueType="num">
                                      <p:cBhvr>
                                        <p:cTn id="95" dur="1000" fill="hold"/>
                                        <p:tgtEl>
                                          <p:spTgt spid="69"/>
                                        </p:tgtEl>
                                        <p:attrNameLst>
                                          <p:attrName>ppt_x</p:attrName>
                                        </p:attrNameLst>
                                      </p:cBhvr>
                                      <p:tavLst>
                                        <p:tav tm="0">
                                          <p:val>
                                            <p:strVal val="#ppt_x"/>
                                          </p:val>
                                        </p:tav>
                                        <p:tav tm="100000">
                                          <p:val>
                                            <p:strVal val="#ppt_x"/>
                                          </p:val>
                                        </p:tav>
                                      </p:tavLst>
                                    </p:anim>
                                    <p:anim calcmode="lin" valueType="num">
                                      <p:cBhvr>
                                        <p:cTn id="96" dur="1000" fill="hold"/>
                                        <p:tgtEl>
                                          <p:spTgt spid="6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92"/>
                                        </p:tgtEl>
                                        <p:attrNameLst>
                                          <p:attrName>style.visibility</p:attrName>
                                        </p:attrNameLst>
                                      </p:cBhvr>
                                      <p:to>
                                        <p:strVal val="visible"/>
                                      </p:to>
                                    </p:set>
                                    <p:animEffect transition="in" filter="fade">
                                      <p:cBhvr>
                                        <p:cTn id="99" dur="1000"/>
                                        <p:tgtEl>
                                          <p:spTgt spid="392"/>
                                        </p:tgtEl>
                                      </p:cBhvr>
                                    </p:animEffect>
                                    <p:anim calcmode="lin" valueType="num">
                                      <p:cBhvr>
                                        <p:cTn id="100" dur="1000" fill="hold"/>
                                        <p:tgtEl>
                                          <p:spTgt spid="392"/>
                                        </p:tgtEl>
                                        <p:attrNameLst>
                                          <p:attrName>ppt_x</p:attrName>
                                        </p:attrNameLst>
                                      </p:cBhvr>
                                      <p:tavLst>
                                        <p:tav tm="0">
                                          <p:val>
                                            <p:strVal val="#ppt_x"/>
                                          </p:val>
                                        </p:tav>
                                        <p:tav tm="100000">
                                          <p:val>
                                            <p:strVal val="#ppt_x"/>
                                          </p:val>
                                        </p:tav>
                                      </p:tavLst>
                                    </p:anim>
                                    <p:anim calcmode="lin" valueType="num">
                                      <p:cBhvr>
                                        <p:cTn id="101"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36"/>
                                        </p:tgtEl>
                                        <p:attrNameLst>
                                          <p:attrName>style.visibility</p:attrName>
                                        </p:attrNameLst>
                                      </p:cBhvr>
                                      <p:to>
                                        <p:strVal val="visible"/>
                                      </p:to>
                                    </p:set>
                                    <p:animEffect transition="in" filter="wipe(left)">
                                      <p:cBhvr>
                                        <p:cTn id="106" dur="2500"/>
                                        <p:tgtEl>
                                          <p:spTgt spid="33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50"/>
                                        </p:tgtEl>
                                        <p:attrNameLst>
                                          <p:attrName>style.visibility</p:attrName>
                                        </p:attrNameLst>
                                      </p:cBhvr>
                                      <p:to>
                                        <p:strVal val="visible"/>
                                      </p:to>
                                    </p:set>
                                    <p:animEffect transition="in" filter="wipe(left)">
                                      <p:cBhvr>
                                        <p:cTn id="109" dur="2500"/>
                                        <p:tgtEl>
                                          <p:spTgt spid="35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64"/>
                                        </p:tgtEl>
                                        <p:attrNameLst>
                                          <p:attrName>style.visibility</p:attrName>
                                        </p:attrNameLst>
                                      </p:cBhvr>
                                      <p:to>
                                        <p:strVal val="visible"/>
                                      </p:to>
                                    </p:set>
                                    <p:animEffect transition="in" filter="wipe(left)">
                                      <p:cBhvr>
                                        <p:cTn id="112" dur="2500"/>
                                        <p:tgtEl>
                                          <p:spTgt spid="364"/>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378"/>
                                        </p:tgtEl>
                                        <p:attrNameLst>
                                          <p:attrName>style.visibility</p:attrName>
                                        </p:attrNameLst>
                                      </p:cBhvr>
                                      <p:to>
                                        <p:strVal val="visible"/>
                                      </p:to>
                                    </p:set>
                                    <p:animEffect transition="in" filter="wipe(left)">
                                      <p:cBhvr>
                                        <p:cTn id="115" dur="2500"/>
                                        <p:tgtEl>
                                          <p:spTgt spid="378"/>
                                        </p:tgtEl>
                                      </p:cBhvr>
                                    </p:animEffect>
                                  </p:childTnLst>
                                </p:cTn>
                              </p:par>
                              <p:par>
                                <p:cTn id="116" presetID="10" presetClass="entr" presetSubtype="0" fill="hold"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3" grpId="0" animBg="1"/>
      <p:bldP spid="108" grpId="0" animBg="1"/>
      <p:bldP spid="122" grpId="0" animBg="1"/>
      <p:bldP spid="224" grpId="0" animBg="1"/>
      <p:bldP spid="238" grpId="0" animBg="1"/>
      <p:bldP spid="252" grpId="0" animBg="1"/>
      <p:bldP spid="266" grpId="0" animBg="1"/>
      <p:bldP spid="280" grpId="0" animBg="1"/>
      <p:bldP spid="294" grpId="0" animBg="1"/>
      <p:bldP spid="308" grpId="0" animBg="1"/>
      <p:bldP spid="322" grpId="0" animBg="1"/>
      <p:bldP spid="336" grpId="0" animBg="1"/>
      <p:bldP spid="350" grpId="0" animBg="1"/>
      <p:bldP spid="364" grpId="0" animBg="1"/>
      <p:bldP spid="378" grpId="0" animBg="1"/>
      <p:bldP spid="390" grpId="0"/>
      <p:bldP spid="392" grpId="0"/>
      <p:bldP spid="394" grpId="0"/>
      <p:bldP spid="3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E8B5-770C-D2C5-A3D9-06929D76730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ADB01BC2-6499-3B18-4171-47AF2191B5B2}"/>
              </a:ext>
            </a:extLst>
          </p:cNvPr>
          <p:cNvSpPr/>
          <p:nvPr/>
        </p:nvSpPr>
        <p:spPr>
          <a:xfrm>
            <a:off x="-1463040" y="1188720"/>
            <a:ext cx="6035040" cy="6035040"/>
          </a:xfrm>
          <a:prstGeom prst="ellipse">
            <a:avLst/>
          </a:prstGeom>
          <a:solidFill>
            <a:srgbClr val="FBEAE1"/>
          </a:solidFill>
          <a:ln/>
        </p:spPr>
        <p:txBody>
          <a:bodyPr/>
          <a:lstStyle/>
          <a:p>
            <a:endParaRPr lang="it-IT"/>
          </a:p>
        </p:txBody>
      </p:sp>
      <p:sp>
        <p:nvSpPr>
          <p:cNvPr id="3" name="Shape 1">
            <a:extLst>
              <a:ext uri="{FF2B5EF4-FFF2-40B4-BE49-F238E27FC236}">
                <a16:creationId xmlns:a16="http://schemas.microsoft.com/office/drawing/2014/main" id="{B98C7576-74D8-6EAC-ED35-74131A8E0748}"/>
              </a:ext>
            </a:extLst>
          </p:cNvPr>
          <p:cNvSpPr/>
          <p:nvPr/>
        </p:nvSpPr>
        <p:spPr>
          <a:xfrm>
            <a:off x="-822960" y="3291840"/>
            <a:ext cx="3291840" cy="3291840"/>
          </a:xfrm>
          <a:prstGeom prst="ellipse">
            <a:avLst/>
          </a:prstGeom>
          <a:solidFill>
            <a:srgbClr val="F0B49B">
              <a:alpha val="45000"/>
            </a:srgbClr>
          </a:solidFill>
          <a:ln/>
        </p:spPr>
        <p:txBody>
          <a:bodyPr/>
          <a:lstStyle/>
          <a:p>
            <a:endParaRPr lang="it-IT"/>
          </a:p>
        </p:txBody>
      </p:sp>
      <p:sp>
        <p:nvSpPr>
          <p:cNvPr id="4" name="Text 2">
            <a:extLst>
              <a:ext uri="{FF2B5EF4-FFF2-40B4-BE49-F238E27FC236}">
                <a16:creationId xmlns:a16="http://schemas.microsoft.com/office/drawing/2014/main" id="{2D419F40-2857-2F7A-C122-292EB959AE26}"/>
              </a:ext>
            </a:extLst>
          </p:cNvPr>
          <p:cNvSpPr/>
          <p:nvPr/>
        </p:nvSpPr>
        <p:spPr>
          <a:xfrm>
            <a:off x="4160520" y="502920"/>
            <a:ext cx="6675120" cy="822960"/>
          </a:xfrm>
          <a:prstGeom prst="rect">
            <a:avLst/>
          </a:prstGeom>
          <a:noFill/>
          <a:ln/>
        </p:spPr>
        <p:txBody>
          <a:bodyPr wrap="square" lIns="0" tIns="0" rIns="0" bIns="0" rtlCol="0" anchor="ctr"/>
          <a:lstStyle/>
          <a:p>
            <a:pPr marL="0" indent="0" algn="l">
              <a:buNone/>
            </a:pPr>
            <a:r>
              <a:rPr lang="en-US" sz="4000" b="1" dirty="0">
                <a:solidFill>
                  <a:srgbClr val="2E2B28"/>
                </a:solidFill>
                <a:latin typeface="Cambria" pitchFamily="34" charset="0"/>
                <a:ea typeface="Cambria" pitchFamily="34" charset="-122"/>
                <a:cs typeface="Cambria" pitchFamily="34" charset="-120"/>
              </a:rPr>
              <a:t>Puccio</a:t>
            </a:r>
            <a:endParaRPr lang="en-US" sz="4000" dirty="0"/>
          </a:p>
        </p:txBody>
      </p:sp>
      <p:sp>
        <p:nvSpPr>
          <p:cNvPr id="5" name="Text 3">
            <a:extLst>
              <a:ext uri="{FF2B5EF4-FFF2-40B4-BE49-F238E27FC236}">
                <a16:creationId xmlns:a16="http://schemas.microsoft.com/office/drawing/2014/main" id="{A63A2BC7-F254-B586-D99C-C28529B783B0}"/>
              </a:ext>
            </a:extLst>
          </p:cNvPr>
          <p:cNvSpPr/>
          <p:nvPr/>
        </p:nvSpPr>
        <p:spPr>
          <a:xfrm>
            <a:off x="4160520" y="1234440"/>
            <a:ext cx="6675120" cy="411480"/>
          </a:xfrm>
          <a:prstGeom prst="rect">
            <a:avLst/>
          </a:prstGeom>
          <a:noFill/>
          <a:ln/>
        </p:spPr>
        <p:txBody>
          <a:bodyPr wrap="square" lIns="0" tIns="0" rIns="0" bIns="0" rtlCol="0" anchor="ctr"/>
          <a:lstStyle/>
          <a:p>
            <a:r>
              <a:rPr lang="it-IT" sz="1500" i="1" dirty="0">
                <a:solidFill>
                  <a:srgbClr val="D97757"/>
                </a:solidFill>
                <a:latin typeface="Calibri" pitchFamily="34" charset="0"/>
                <a:ea typeface="Calibri" pitchFamily="34" charset="-122"/>
                <a:cs typeface="Calibri" pitchFamily="34" charset="-120"/>
              </a:rPr>
              <a:t>Cybersecurity Analyst</a:t>
            </a:r>
            <a:endParaRPr lang="en-US" sz="1500" dirty="0"/>
          </a:p>
        </p:txBody>
      </p:sp>
      <p:sp>
        <p:nvSpPr>
          <p:cNvPr id="6" name="Shape 4">
            <a:extLst>
              <a:ext uri="{FF2B5EF4-FFF2-40B4-BE49-F238E27FC236}">
                <a16:creationId xmlns:a16="http://schemas.microsoft.com/office/drawing/2014/main" id="{8251BA6C-41B4-D92C-F0D1-4594BA2DDA44}"/>
              </a:ext>
            </a:extLst>
          </p:cNvPr>
          <p:cNvSpPr/>
          <p:nvPr/>
        </p:nvSpPr>
        <p:spPr>
          <a:xfrm>
            <a:off x="4160520" y="1828800"/>
            <a:ext cx="7543800" cy="1508760"/>
          </a:xfrm>
          <a:prstGeom prst="roundRect">
            <a:avLst>
              <a:gd name="adj" fmla="val 8485"/>
            </a:avLst>
          </a:prstGeom>
          <a:solidFill>
            <a:srgbClr val="FBEAE1"/>
          </a:solidFill>
          <a:ln/>
          <a:effectLst>
            <a:outerShdw blurRad="101600" dist="38100" dir="5400000" algn="bl" rotWithShape="0">
              <a:srgbClr val="2E2B28">
                <a:alpha val="12000"/>
              </a:srgbClr>
            </a:outerShdw>
          </a:effectLst>
        </p:spPr>
        <p:txBody>
          <a:bodyPr/>
          <a:lstStyle/>
          <a:p>
            <a:endParaRPr lang="it-IT"/>
          </a:p>
        </p:txBody>
      </p:sp>
      <p:sp>
        <p:nvSpPr>
          <p:cNvPr id="7" name="Text 5">
            <a:extLst>
              <a:ext uri="{FF2B5EF4-FFF2-40B4-BE49-F238E27FC236}">
                <a16:creationId xmlns:a16="http://schemas.microsoft.com/office/drawing/2014/main" id="{CA12D36E-B1D6-466A-3782-5AD388C0FB39}"/>
              </a:ext>
            </a:extLst>
          </p:cNvPr>
          <p:cNvSpPr/>
          <p:nvPr/>
        </p:nvSpPr>
        <p:spPr>
          <a:xfrm>
            <a:off x="4480560" y="1828800"/>
            <a:ext cx="6903720" cy="1508760"/>
          </a:xfrm>
          <a:prstGeom prst="rect">
            <a:avLst/>
          </a:prstGeom>
          <a:noFill/>
          <a:ln/>
        </p:spPr>
        <p:txBody>
          <a:bodyPr wrap="square" lIns="0" tIns="0" rIns="0" bIns="0" rtlCol="0" anchor="ctr"/>
          <a:lstStyle/>
          <a:p>
            <a:pPr>
              <a:lnSpc>
                <a:spcPct val="120000"/>
              </a:lnSpc>
            </a:pPr>
            <a:r>
              <a:rPr lang="it-IT" sz="1400" dirty="0">
                <a:solidFill>
                  <a:srgbClr val="2E2B28"/>
                </a:solidFill>
                <a:latin typeface="Calibri" pitchFamily="34" charset="0"/>
                <a:ea typeface="Calibri" pitchFamily="34" charset="-122"/>
                <a:cs typeface="Calibri" pitchFamily="34" charset="-120"/>
              </a:rPr>
              <a:t>Unico militante in questo pool di elettori, ha seguito il percorso di radicalizzazione dal 2015 iniziando da +Europa, finendo in Sinistra Italiana, passando per un PD a trazione liberista del marchio Renzi. Dottrina socialista nel cuore, pragmatista non violento. Il tutto però potrebbe sfumare un domani se il paese imbarcasse la linea del generale Vannacci costringendolo all'esilio e coordinando la resistenza armata e riportando gli anni di piombo.</a:t>
            </a:r>
            <a:endParaRPr lang="en-US" sz="1400" dirty="0"/>
          </a:p>
        </p:txBody>
      </p:sp>
      <p:sp>
        <p:nvSpPr>
          <p:cNvPr id="8" name="Shape 6">
            <a:extLst>
              <a:ext uri="{FF2B5EF4-FFF2-40B4-BE49-F238E27FC236}">
                <a16:creationId xmlns:a16="http://schemas.microsoft.com/office/drawing/2014/main" id="{ADB14F6E-CC81-7247-4977-0040F6AFB9A1}"/>
              </a:ext>
            </a:extLst>
          </p:cNvPr>
          <p:cNvSpPr/>
          <p:nvPr/>
        </p:nvSpPr>
        <p:spPr>
          <a:xfrm>
            <a:off x="5257800" y="3749040"/>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9" name="Shape 7">
            <a:extLst>
              <a:ext uri="{FF2B5EF4-FFF2-40B4-BE49-F238E27FC236}">
                <a16:creationId xmlns:a16="http://schemas.microsoft.com/office/drawing/2014/main" id="{B837D0F1-8D5A-A3B5-E7F5-96511838AD85}"/>
              </a:ext>
            </a:extLst>
          </p:cNvPr>
          <p:cNvSpPr/>
          <p:nvPr/>
        </p:nvSpPr>
        <p:spPr>
          <a:xfrm>
            <a:off x="6595110" y="4160520"/>
            <a:ext cx="0" cy="64008"/>
          </a:xfrm>
          <a:prstGeom prst="line">
            <a:avLst/>
          </a:prstGeom>
          <a:noFill/>
          <a:ln w="9525">
            <a:solidFill>
              <a:srgbClr val="8A8378">
                <a:alpha val="70000"/>
              </a:srgbClr>
            </a:solidFill>
            <a:prstDash val="solid"/>
          </a:ln>
        </p:spPr>
        <p:txBody>
          <a:bodyPr/>
          <a:lstStyle/>
          <a:p>
            <a:endParaRPr lang="it-IT"/>
          </a:p>
        </p:txBody>
      </p:sp>
      <p:sp>
        <p:nvSpPr>
          <p:cNvPr id="10" name="Shape 8">
            <a:extLst>
              <a:ext uri="{FF2B5EF4-FFF2-40B4-BE49-F238E27FC236}">
                <a16:creationId xmlns:a16="http://schemas.microsoft.com/office/drawing/2014/main" id="{D8F0D81F-9667-9528-DC1F-A71261476135}"/>
              </a:ext>
            </a:extLst>
          </p:cNvPr>
          <p:cNvSpPr/>
          <p:nvPr/>
        </p:nvSpPr>
        <p:spPr>
          <a:xfrm>
            <a:off x="7932420" y="4160520"/>
            <a:ext cx="0" cy="64008"/>
          </a:xfrm>
          <a:prstGeom prst="line">
            <a:avLst/>
          </a:prstGeom>
          <a:noFill/>
          <a:ln w="9525">
            <a:solidFill>
              <a:srgbClr val="8A8378">
                <a:alpha val="70000"/>
              </a:srgbClr>
            </a:solidFill>
            <a:prstDash val="solid"/>
          </a:ln>
        </p:spPr>
        <p:txBody>
          <a:bodyPr/>
          <a:lstStyle/>
          <a:p>
            <a:endParaRPr lang="it-IT"/>
          </a:p>
        </p:txBody>
      </p:sp>
      <p:sp>
        <p:nvSpPr>
          <p:cNvPr id="11" name="Shape 9">
            <a:extLst>
              <a:ext uri="{FF2B5EF4-FFF2-40B4-BE49-F238E27FC236}">
                <a16:creationId xmlns:a16="http://schemas.microsoft.com/office/drawing/2014/main" id="{E9267F07-EAC5-A546-11D9-94739D97DD7F}"/>
              </a:ext>
            </a:extLst>
          </p:cNvPr>
          <p:cNvSpPr/>
          <p:nvPr/>
        </p:nvSpPr>
        <p:spPr>
          <a:xfrm>
            <a:off x="9269730" y="4160520"/>
            <a:ext cx="0" cy="64008"/>
          </a:xfrm>
          <a:prstGeom prst="line">
            <a:avLst/>
          </a:prstGeom>
          <a:noFill/>
          <a:ln w="9525">
            <a:solidFill>
              <a:srgbClr val="8A8378">
                <a:alpha val="70000"/>
              </a:srgbClr>
            </a:solidFill>
            <a:prstDash val="solid"/>
          </a:ln>
        </p:spPr>
        <p:txBody>
          <a:bodyPr/>
          <a:lstStyle/>
          <a:p>
            <a:endParaRPr lang="it-IT"/>
          </a:p>
        </p:txBody>
      </p:sp>
      <p:sp>
        <p:nvSpPr>
          <p:cNvPr id="12" name="Shape 10">
            <a:extLst>
              <a:ext uri="{FF2B5EF4-FFF2-40B4-BE49-F238E27FC236}">
                <a16:creationId xmlns:a16="http://schemas.microsoft.com/office/drawing/2014/main" id="{B3B2D8B5-1872-A853-2360-EA7AD9E1CE50}"/>
              </a:ext>
            </a:extLst>
          </p:cNvPr>
          <p:cNvSpPr/>
          <p:nvPr/>
        </p:nvSpPr>
        <p:spPr>
          <a:xfrm>
            <a:off x="5257800" y="3749040"/>
            <a:ext cx="1257934" cy="384048"/>
          </a:xfrm>
          <a:prstGeom prst="roundRect">
            <a:avLst>
              <a:gd name="adj" fmla="val 50000"/>
            </a:avLst>
          </a:prstGeom>
          <a:solidFill>
            <a:srgbClr val="D97757"/>
          </a:solidFill>
          <a:ln/>
        </p:spPr>
        <p:txBody>
          <a:bodyPr/>
          <a:lstStyle/>
          <a:p>
            <a:endParaRPr lang="it-IT"/>
          </a:p>
        </p:txBody>
      </p:sp>
      <p:sp>
        <p:nvSpPr>
          <p:cNvPr id="13" name="Shape 11">
            <a:extLst>
              <a:ext uri="{FF2B5EF4-FFF2-40B4-BE49-F238E27FC236}">
                <a16:creationId xmlns:a16="http://schemas.microsoft.com/office/drawing/2014/main" id="{169DBCF3-591D-750A-D193-4C9C97234C2E}"/>
              </a:ext>
            </a:extLst>
          </p:cNvPr>
          <p:cNvSpPr/>
          <p:nvPr/>
        </p:nvSpPr>
        <p:spPr>
          <a:xfrm>
            <a:off x="6972300" y="3794760"/>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14" name="Text 12">
            <a:extLst>
              <a:ext uri="{FF2B5EF4-FFF2-40B4-BE49-F238E27FC236}">
                <a16:creationId xmlns:a16="http://schemas.microsoft.com/office/drawing/2014/main" id="{A991F36B-C353-A46F-6278-AA0DEC98FB5D}"/>
              </a:ext>
            </a:extLst>
          </p:cNvPr>
          <p:cNvSpPr/>
          <p:nvPr/>
        </p:nvSpPr>
        <p:spPr>
          <a:xfrm>
            <a:off x="6972300" y="3794760"/>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Economia</a:t>
            </a:r>
            <a:endParaRPr lang="en-US" sz="1050" dirty="0"/>
          </a:p>
        </p:txBody>
      </p:sp>
      <p:sp>
        <p:nvSpPr>
          <p:cNvPr id="15" name="Text 13">
            <a:extLst>
              <a:ext uri="{FF2B5EF4-FFF2-40B4-BE49-F238E27FC236}">
                <a16:creationId xmlns:a16="http://schemas.microsoft.com/office/drawing/2014/main" id="{5B643EDE-6276-B456-7678-74F9FD153F90}"/>
              </a:ext>
            </a:extLst>
          </p:cNvPr>
          <p:cNvSpPr/>
          <p:nvPr/>
        </p:nvSpPr>
        <p:spPr>
          <a:xfrm>
            <a:off x="4160520" y="3657600"/>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[Economia pubblica]</a:t>
            </a:r>
            <a:endParaRPr lang="en-US" sz="950" dirty="0"/>
          </a:p>
        </p:txBody>
      </p:sp>
      <p:sp>
        <p:nvSpPr>
          <p:cNvPr id="16" name="Text 14">
            <a:extLst>
              <a:ext uri="{FF2B5EF4-FFF2-40B4-BE49-F238E27FC236}">
                <a16:creationId xmlns:a16="http://schemas.microsoft.com/office/drawing/2014/main" id="{3FF69F4B-8732-34D6-72E0-0521E8D62E7C}"/>
              </a:ext>
            </a:extLst>
          </p:cNvPr>
          <p:cNvSpPr/>
          <p:nvPr/>
        </p:nvSpPr>
        <p:spPr>
          <a:xfrm>
            <a:off x="10698480" y="3657600"/>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[Libero mercato]</a:t>
            </a:r>
            <a:endParaRPr lang="en-US" sz="950" dirty="0"/>
          </a:p>
        </p:txBody>
      </p:sp>
      <p:sp>
        <p:nvSpPr>
          <p:cNvPr id="17" name="Shape 15">
            <a:extLst>
              <a:ext uri="{FF2B5EF4-FFF2-40B4-BE49-F238E27FC236}">
                <a16:creationId xmlns:a16="http://schemas.microsoft.com/office/drawing/2014/main" id="{7CA6ABFD-6872-CA3A-C086-3AECD22BFD94}"/>
              </a:ext>
            </a:extLst>
          </p:cNvPr>
          <p:cNvSpPr/>
          <p:nvPr/>
        </p:nvSpPr>
        <p:spPr>
          <a:xfrm>
            <a:off x="5257800" y="4453128"/>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18" name="Shape 16">
            <a:extLst>
              <a:ext uri="{FF2B5EF4-FFF2-40B4-BE49-F238E27FC236}">
                <a16:creationId xmlns:a16="http://schemas.microsoft.com/office/drawing/2014/main" id="{4AFAF213-3B51-AD77-48BA-70860A334BAA}"/>
              </a:ext>
            </a:extLst>
          </p:cNvPr>
          <p:cNvSpPr/>
          <p:nvPr/>
        </p:nvSpPr>
        <p:spPr>
          <a:xfrm>
            <a:off x="6595110" y="4864608"/>
            <a:ext cx="0" cy="64008"/>
          </a:xfrm>
          <a:prstGeom prst="line">
            <a:avLst/>
          </a:prstGeom>
          <a:noFill/>
          <a:ln w="9525">
            <a:solidFill>
              <a:srgbClr val="8A8378">
                <a:alpha val="70000"/>
              </a:srgbClr>
            </a:solidFill>
            <a:prstDash val="solid"/>
          </a:ln>
        </p:spPr>
        <p:txBody>
          <a:bodyPr/>
          <a:lstStyle/>
          <a:p>
            <a:endParaRPr lang="it-IT"/>
          </a:p>
        </p:txBody>
      </p:sp>
      <p:sp>
        <p:nvSpPr>
          <p:cNvPr id="19" name="Shape 17">
            <a:extLst>
              <a:ext uri="{FF2B5EF4-FFF2-40B4-BE49-F238E27FC236}">
                <a16:creationId xmlns:a16="http://schemas.microsoft.com/office/drawing/2014/main" id="{48F46F18-F466-833B-A1DB-3D7B232571EF}"/>
              </a:ext>
            </a:extLst>
          </p:cNvPr>
          <p:cNvSpPr/>
          <p:nvPr/>
        </p:nvSpPr>
        <p:spPr>
          <a:xfrm>
            <a:off x="7932420" y="4864608"/>
            <a:ext cx="0" cy="64008"/>
          </a:xfrm>
          <a:prstGeom prst="line">
            <a:avLst/>
          </a:prstGeom>
          <a:noFill/>
          <a:ln w="9525">
            <a:solidFill>
              <a:srgbClr val="8A8378">
                <a:alpha val="70000"/>
              </a:srgbClr>
            </a:solidFill>
            <a:prstDash val="solid"/>
          </a:ln>
        </p:spPr>
        <p:txBody>
          <a:bodyPr/>
          <a:lstStyle/>
          <a:p>
            <a:endParaRPr lang="it-IT"/>
          </a:p>
        </p:txBody>
      </p:sp>
      <p:sp>
        <p:nvSpPr>
          <p:cNvPr id="20" name="Shape 18">
            <a:extLst>
              <a:ext uri="{FF2B5EF4-FFF2-40B4-BE49-F238E27FC236}">
                <a16:creationId xmlns:a16="http://schemas.microsoft.com/office/drawing/2014/main" id="{7250989C-A4D7-9A1B-EAA1-1062FED300BE}"/>
              </a:ext>
            </a:extLst>
          </p:cNvPr>
          <p:cNvSpPr/>
          <p:nvPr/>
        </p:nvSpPr>
        <p:spPr>
          <a:xfrm>
            <a:off x="9269730" y="4864608"/>
            <a:ext cx="0" cy="64008"/>
          </a:xfrm>
          <a:prstGeom prst="line">
            <a:avLst/>
          </a:prstGeom>
          <a:noFill/>
          <a:ln w="9525">
            <a:solidFill>
              <a:srgbClr val="8A8378">
                <a:alpha val="70000"/>
              </a:srgbClr>
            </a:solidFill>
            <a:prstDash val="solid"/>
          </a:ln>
        </p:spPr>
        <p:txBody>
          <a:bodyPr/>
          <a:lstStyle/>
          <a:p>
            <a:endParaRPr lang="it-IT"/>
          </a:p>
        </p:txBody>
      </p:sp>
      <p:sp>
        <p:nvSpPr>
          <p:cNvPr id="21" name="Shape 19">
            <a:extLst>
              <a:ext uri="{FF2B5EF4-FFF2-40B4-BE49-F238E27FC236}">
                <a16:creationId xmlns:a16="http://schemas.microsoft.com/office/drawing/2014/main" id="{8213185A-806F-F7CC-1385-30E60A680103}"/>
              </a:ext>
            </a:extLst>
          </p:cNvPr>
          <p:cNvSpPr/>
          <p:nvPr/>
        </p:nvSpPr>
        <p:spPr>
          <a:xfrm>
            <a:off x="5257799" y="4453128"/>
            <a:ext cx="4981571" cy="384048"/>
          </a:xfrm>
          <a:prstGeom prst="roundRect">
            <a:avLst>
              <a:gd name="adj" fmla="val 50000"/>
            </a:avLst>
          </a:prstGeom>
          <a:solidFill>
            <a:srgbClr val="D97757"/>
          </a:solidFill>
          <a:ln/>
        </p:spPr>
        <p:txBody>
          <a:bodyPr/>
          <a:lstStyle/>
          <a:p>
            <a:endParaRPr lang="it-IT"/>
          </a:p>
        </p:txBody>
      </p:sp>
      <p:sp>
        <p:nvSpPr>
          <p:cNvPr id="22" name="Shape 20">
            <a:extLst>
              <a:ext uri="{FF2B5EF4-FFF2-40B4-BE49-F238E27FC236}">
                <a16:creationId xmlns:a16="http://schemas.microsoft.com/office/drawing/2014/main" id="{5D59CB27-2681-8301-D60E-3187BADF4CDF}"/>
              </a:ext>
            </a:extLst>
          </p:cNvPr>
          <p:cNvSpPr/>
          <p:nvPr/>
        </p:nvSpPr>
        <p:spPr>
          <a:xfrm>
            <a:off x="6972300" y="4498848"/>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23" name="Text 21">
            <a:extLst>
              <a:ext uri="{FF2B5EF4-FFF2-40B4-BE49-F238E27FC236}">
                <a16:creationId xmlns:a16="http://schemas.microsoft.com/office/drawing/2014/main" id="{7784A694-D56A-2FB6-E48C-3DA7CD318775}"/>
              </a:ext>
            </a:extLst>
          </p:cNvPr>
          <p:cNvSpPr/>
          <p:nvPr/>
        </p:nvSpPr>
        <p:spPr>
          <a:xfrm>
            <a:off x="6972300" y="4498848"/>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Libertà personali</a:t>
            </a:r>
            <a:endParaRPr lang="en-US" sz="1050" dirty="0"/>
          </a:p>
        </p:txBody>
      </p:sp>
      <p:sp>
        <p:nvSpPr>
          <p:cNvPr id="24" name="Text 22">
            <a:extLst>
              <a:ext uri="{FF2B5EF4-FFF2-40B4-BE49-F238E27FC236}">
                <a16:creationId xmlns:a16="http://schemas.microsoft.com/office/drawing/2014/main" id="{CCC062E8-EB82-D222-3926-FC17ECD244CA}"/>
              </a:ext>
            </a:extLst>
          </p:cNvPr>
          <p:cNvSpPr/>
          <p:nvPr/>
        </p:nvSpPr>
        <p:spPr>
          <a:xfrm>
            <a:off x="4160520" y="4361688"/>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[Controllo]</a:t>
            </a:r>
            <a:endParaRPr lang="en-US" sz="950" dirty="0"/>
          </a:p>
        </p:txBody>
      </p:sp>
      <p:sp>
        <p:nvSpPr>
          <p:cNvPr id="25" name="Text 23">
            <a:extLst>
              <a:ext uri="{FF2B5EF4-FFF2-40B4-BE49-F238E27FC236}">
                <a16:creationId xmlns:a16="http://schemas.microsoft.com/office/drawing/2014/main" id="{2197C5FB-DEED-B769-8515-B529D36EE217}"/>
              </a:ext>
            </a:extLst>
          </p:cNvPr>
          <p:cNvSpPr/>
          <p:nvPr/>
        </p:nvSpPr>
        <p:spPr>
          <a:xfrm>
            <a:off x="10698480" y="4361688"/>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[Libertà individuale]</a:t>
            </a:r>
            <a:endParaRPr lang="en-US" sz="950" dirty="0"/>
          </a:p>
        </p:txBody>
      </p:sp>
      <p:sp>
        <p:nvSpPr>
          <p:cNvPr id="26" name="Shape 24">
            <a:extLst>
              <a:ext uri="{FF2B5EF4-FFF2-40B4-BE49-F238E27FC236}">
                <a16:creationId xmlns:a16="http://schemas.microsoft.com/office/drawing/2014/main" id="{6EC78EFF-8679-2493-FD1E-2501E0C9AAD5}"/>
              </a:ext>
            </a:extLst>
          </p:cNvPr>
          <p:cNvSpPr/>
          <p:nvPr/>
        </p:nvSpPr>
        <p:spPr>
          <a:xfrm>
            <a:off x="5257800" y="5157216"/>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27" name="Shape 25">
            <a:extLst>
              <a:ext uri="{FF2B5EF4-FFF2-40B4-BE49-F238E27FC236}">
                <a16:creationId xmlns:a16="http://schemas.microsoft.com/office/drawing/2014/main" id="{54958E9C-9FC8-FCBB-663F-2D4D5477F095}"/>
              </a:ext>
            </a:extLst>
          </p:cNvPr>
          <p:cNvSpPr/>
          <p:nvPr/>
        </p:nvSpPr>
        <p:spPr>
          <a:xfrm>
            <a:off x="6595110" y="5568696"/>
            <a:ext cx="0" cy="64008"/>
          </a:xfrm>
          <a:prstGeom prst="line">
            <a:avLst/>
          </a:prstGeom>
          <a:noFill/>
          <a:ln w="9525">
            <a:solidFill>
              <a:srgbClr val="8A8378">
                <a:alpha val="70000"/>
              </a:srgbClr>
            </a:solidFill>
            <a:prstDash val="solid"/>
          </a:ln>
        </p:spPr>
        <p:txBody>
          <a:bodyPr/>
          <a:lstStyle/>
          <a:p>
            <a:endParaRPr lang="it-IT"/>
          </a:p>
        </p:txBody>
      </p:sp>
      <p:sp>
        <p:nvSpPr>
          <p:cNvPr id="28" name="Shape 26">
            <a:extLst>
              <a:ext uri="{FF2B5EF4-FFF2-40B4-BE49-F238E27FC236}">
                <a16:creationId xmlns:a16="http://schemas.microsoft.com/office/drawing/2014/main" id="{D238D0D1-449F-D59F-6FBF-28FBB524DAEF}"/>
              </a:ext>
            </a:extLst>
          </p:cNvPr>
          <p:cNvSpPr/>
          <p:nvPr/>
        </p:nvSpPr>
        <p:spPr>
          <a:xfrm>
            <a:off x="7932420" y="5568696"/>
            <a:ext cx="0" cy="64008"/>
          </a:xfrm>
          <a:prstGeom prst="line">
            <a:avLst/>
          </a:prstGeom>
          <a:noFill/>
          <a:ln w="9525">
            <a:solidFill>
              <a:srgbClr val="8A8378">
                <a:alpha val="70000"/>
              </a:srgbClr>
            </a:solidFill>
            <a:prstDash val="solid"/>
          </a:ln>
        </p:spPr>
        <p:txBody>
          <a:bodyPr/>
          <a:lstStyle/>
          <a:p>
            <a:endParaRPr lang="it-IT"/>
          </a:p>
        </p:txBody>
      </p:sp>
      <p:sp>
        <p:nvSpPr>
          <p:cNvPr id="29" name="Shape 27">
            <a:extLst>
              <a:ext uri="{FF2B5EF4-FFF2-40B4-BE49-F238E27FC236}">
                <a16:creationId xmlns:a16="http://schemas.microsoft.com/office/drawing/2014/main" id="{FF0330A4-3C0A-0D9F-7983-51995E94AEAE}"/>
              </a:ext>
            </a:extLst>
          </p:cNvPr>
          <p:cNvSpPr/>
          <p:nvPr/>
        </p:nvSpPr>
        <p:spPr>
          <a:xfrm>
            <a:off x="9269730" y="5568696"/>
            <a:ext cx="0" cy="64008"/>
          </a:xfrm>
          <a:prstGeom prst="line">
            <a:avLst/>
          </a:prstGeom>
          <a:noFill/>
          <a:ln w="9525">
            <a:solidFill>
              <a:srgbClr val="8A8378">
                <a:alpha val="70000"/>
              </a:srgbClr>
            </a:solidFill>
            <a:prstDash val="solid"/>
          </a:ln>
        </p:spPr>
        <p:txBody>
          <a:bodyPr/>
          <a:lstStyle/>
          <a:p>
            <a:endParaRPr lang="it-IT"/>
          </a:p>
        </p:txBody>
      </p:sp>
      <p:sp>
        <p:nvSpPr>
          <p:cNvPr id="30" name="Shape 28">
            <a:extLst>
              <a:ext uri="{FF2B5EF4-FFF2-40B4-BE49-F238E27FC236}">
                <a16:creationId xmlns:a16="http://schemas.microsoft.com/office/drawing/2014/main" id="{A962D8AE-463D-0AC4-DE71-C3D141C1D5C2}"/>
              </a:ext>
            </a:extLst>
          </p:cNvPr>
          <p:cNvSpPr/>
          <p:nvPr/>
        </p:nvSpPr>
        <p:spPr>
          <a:xfrm>
            <a:off x="5257800" y="5157216"/>
            <a:ext cx="1257934" cy="384048"/>
          </a:xfrm>
          <a:prstGeom prst="roundRect">
            <a:avLst>
              <a:gd name="adj" fmla="val 50000"/>
            </a:avLst>
          </a:prstGeom>
          <a:solidFill>
            <a:srgbClr val="D97757"/>
          </a:solidFill>
          <a:ln/>
        </p:spPr>
        <p:txBody>
          <a:bodyPr/>
          <a:lstStyle/>
          <a:p>
            <a:endParaRPr lang="it-IT"/>
          </a:p>
        </p:txBody>
      </p:sp>
      <p:sp>
        <p:nvSpPr>
          <p:cNvPr id="31" name="Shape 29">
            <a:extLst>
              <a:ext uri="{FF2B5EF4-FFF2-40B4-BE49-F238E27FC236}">
                <a16:creationId xmlns:a16="http://schemas.microsoft.com/office/drawing/2014/main" id="{E4B7AA6A-0617-9DC6-2758-3D5207D7C9C5}"/>
              </a:ext>
            </a:extLst>
          </p:cNvPr>
          <p:cNvSpPr/>
          <p:nvPr/>
        </p:nvSpPr>
        <p:spPr>
          <a:xfrm>
            <a:off x="6972300" y="5202936"/>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32" name="Text 30">
            <a:extLst>
              <a:ext uri="{FF2B5EF4-FFF2-40B4-BE49-F238E27FC236}">
                <a16:creationId xmlns:a16="http://schemas.microsoft.com/office/drawing/2014/main" id="{E71E6FEE-B69D-ACC4-8A59-B46E703B8071}"/>
              </a:ext>
            </a:extLst>
          </p:cNvPr>
          <p:cNvSpPr/>
          <p:nvPr/>
        </p:nvSpPr>
        <p:spPr>
          <a:xfrm>
            <a:off x="6972300" y="5202936"/>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Autorità / ordine</a:t>
            </a:r>
            <a:endParaRPr lang="en-US" sz="1050" dirty="0"/>
          </a:p>
        </p:txBody>
      </p:sp>
      <p:sp>
        <p:nvSpPr>
          <p:cNvPr id="33" name="Text 31">
            <a:extLst>
              <a:ext uri="{FF2B5EF4-FFF2-40B4-BE49-F238E27FC236}">
                <a16:creationId xmlns:a16="http://schemas.microsoft.com/office/drawing/2014/main" id="{B55A335E-5908-BF97-7446-AEC71F75263C}"/>
              </a:ext>
            </a:extLst>
          </p:cNvPr>
          <p:cNvSpPr/>
          <p:nvPr/>
        </p:nvSpPr>
        <p:spPr>
          <a:xfrm>
            <a:off x="4160520" y="5065776"/>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[Comunità]</a:t>
            </a:r>
            <a:endParaRPr lang="en-US" sz="950" dirty="0"/>
          </a:p>
        </p:txBody>
      </p:sp>
      <p:sp>
        <p:nvSpPr>
          <p:cNvPr id="34" name="Text 32">
            <a:extLst>
              <a:ext uri="{FF2B5EF4-FFF2-40B4-BE49-F238E27FC236}">
                <a16:creationId xmlns:a16="http://schemas.microsoft.com/office/drawing/2014/main" id="{69D7E9ED-B516-8848-D37F-890420B57E7F}"/>
              </a:ext>
            </a:extLst>
          </p:cNvPr>
          <p:cNvSpPr/>
          <p:nvPr/>
        </p:nvSpPr>
        <p:spPr>
          <a:xfrm>
            <a:off x="10698480" y="5065776"/>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[Autorità]</a:t>
            </a:r>
            <a:endParaRPr lang="en-US" sz="950" dirty="0"/>
          </a:p>
        </p:txBody>
      </p:sp>
      <p:sp>
        <p:nvSpPr>
          <p:cNvPr id="35" name="Shape 33">
            <a:extLst>
              <a:ext uri="{FF2B5EF4-FFF2-40B4-BE49-F238E27FC236}">
                <a16:creationId xmlns:a16="http://schemas.microsoft.com/office/drawing/2014/main" id="{6412E5F7-D3B3-1BF8-41E6-5DAD4117856E}"/>
              </a:ext>
            </a:extLst>
          </p:cNvPr>
          <p:cNvSpPr/>
          <p:nvPr/>
        </p:nvSpPr>
        <p:spPr>
          <a:xfrm>
            <a:off x="5257800" y="5861304"/>
            <a:ext cx="5349240" cy="384048"/>
          </a:xfrm>
          <a:prstGeom prst="roundRect">
            <a:avLst>
              <a:gd name="adj" fmla="val 50000"/>
            </a:avLst>
          </a:prstGeom>
          <a:solidFill>
            <a:srgbClr val="FBEAE1"/>
          </a:solidFill>
          <a:ln w="12700">
            <a:solidFill>
              <a:srgbClr val="F0B49B"/>
            </a:solidFill>
            <a:prstDash val="solid"/>
          </a:ln>
        </p:spPr>
        <p:txBody>
          <a:bodyPr/>
          <a:lstStyle/>
          <a:p>
            <a:endParaRPr lang="it-IT"/>
          </a:p>
        </p:txBody>
      </p:sp>
      <p:sp>
        <p:nvSpPr>
          <p:cNvPr id="36" name="Shape 34">
            <a:extLst>
              <a:ext uri="{FF2B5EF4-FFF2-40B4-BE49-F238E27FC236}">
                <a16:creationId xmlns:a16="http://schemas.microsoft.com/office/drawing/2014/main" id="{B1939267-2117-6A1A-518D-6102F4A43E3A}"/>
              </a:ext>
            </a:extLst>
          </p:cNvPr>
          <p:cNvSpPr/>
          <p:nvPr/>
        </p:nvSpPr>
        <p:spPr>
          <a:xfrm>
            <a:off x="6595110" y="6272784"/>
            <a:ext cx="0" cy="64008"/>
          </a:xfrm>
          <a:prstGeom prst="line">
            <a:avLst/>
          </a:prstGeom>
          <a:noFill/>
          <a:ln w="9525">
            <a:solidFill>
              <a:srgbClr val="8A8378">
                <a:alpha val="70000"/>
              </a:srgbClr>
            </a:solidFill>
            <a:prstDash val="solid"/>
          </a:ln>
        </p:spPr>
        <p:txBody>
          <a:bodyPr/>
          <a:lstStyle/>
          <a:p>
            <a:endParaRPr lang="it-IT"/>
          </a:p>
        </p:txBody>
      </p:sp>
      <p:sp>
        <p:nvSpPr>
          <p:cNvPr id="37" name="Shape 35">
            <a:extLst>
              <a:ext uri="{FF2B5EF4-FFF2-40B4-BE49-F238E27FC236}">
                <a16:creationId xmlns:a16="http://schemas.microsoft.com/office/drawing/2014/main" id="{8EA62F08-E4BE-A891-D6AB-E6B9BB40104E}"/>
              </a:ext>
            </a:extLst>
          </p:cNvPr>
          <p:cNvSpPr/>
          <p:nvPr/>
        </p:nvSpPr>
        <p:spPr>
          <a:xfrm>
            <a:off x="7932420" y="6272784"/>
            <a:ext cx="0" cy="64008"/>
          </a:xfrm>
          <a:prstGeom prst="line">
            <a:avLst/>
          </a:prstGeom>
          <a:noFill/>
          <a:ln w="9525">
            <a:solidFill>
              <a:srgbClr val="8A8378">
                <a:alpha val="70000"/>
              </a:srgbClr>
            </a:solidFill>
            <a:prstDash val="solid"/>
          </a:ln>
        </p:spPr>
        <p:txBody>
          <a:bodyPr/>
          <a:lstStyle/>
          <a:p>
            <a:endParaRPr lang="it-IT"/>
          </a:p>
        </p:txBody>
      </p:sp>
      <p:sp>
        <p:nvSpPr>
          <p:cNvPr id="38" name="Shape 36">
            <a:extLst>
              <a:ext uri="{FF2B5EF4-FFF2-40B4-BE49-F238E27FC236}">
                <a16:creationId xmlns:a16="http://schemas.microsoft.com/office/drawing/2014/main" id="{74C9AC19-2986-D9CC-98C4-ADEEA1E30802}"/>
              </a:ext>
            </a:extLst>
          </p:cNvPr>
          <p:cNvSpPr/>
          <p:nvPr/>
        </p:nvSpPr>
        <p:spPr>
          <a:xfrm>
            <a:off x="9269730" y="6272784"/>
            <a:ext cx="0" cy="64008"/>
          </a:xfrm>
          <a:prstGeom prst="line">
            <a:avLst/>
          </a:prstGeom>
          <a:noFill/>
          <a:ln w="9525">
            <a:solidFill>
              <a:srgbClr val="8A8378">
                <a:alpha val="70000"/>
              </a:srgbClr>
            </a:solidFill>
            <a:prstDash val="solid"/>
          </a:ln>
        </p:spPr>
        <p:txBody>
          <a:bodyPr/>
          <a:lstStyle/>
          <a:p>
            <a:endParaRPr lang="it-IT"/>
          </a:p>
        </p:txBody>
      </p:sp>
      <p:sp>
        <p:nvSpPr>
          <p:cNvPr id="39" name="Shape 37">
            <a:extLst>
              <a:ext uri="{FF2B5EF4-FFF2-40B4-BE49-F238E27FC236}">
                <a16:creationId xmlns:a16="http://schemas.microsoft.com/office/drawing/2014/main" id="{B840E7B7-C8EF-4625-BF6F-DC93936FD215}"/>
              </a:ext>
            </a:extLst>
          </p:cNvPr>
          <p:cNvSpPr/>
          <p:nvPr/>
        </p:nvSpPr>
        <p:spPr>
          <a:xfrm>
            <a:off x="5257800" y="5861304"/>
            <a:ext cx="640398" cy="384048"/>
          </a:xfrm>
          <a:prstGeom prst="roundRect">
            <a:avLst>
              <a:gd name="adj" fmla="val 50000"/>
            </a:avLst>
          </a:prstGeom>
          <a:solidFill>
            <a:srgbClr val="D97757"/>
          </a:solidFill>
          <a:ln/>
        </p:spPr>
        <p:txBody>
          <a:bodyPr/>
          <a:lstStyle/>
          <a:p>
            <a:endParaRPr lang="it-IT"/>
          </a:p>
        </p:txBody>
      </p:sp>
      <p:sp>
        <p:nvSpPr>
          <p:cNvPr id="40" name="Shape 38">
            <a:extLst>
              <a:ext uri="{FF2B5EF4-FFF2-40B4-BE49-F238E27FC236}">
                <a16:creationId xmlns:a16="http://schemas.microsoft.com/office/drawing/2014/main" id="{86E49415-1C52-7CAC-ACC8-5DDE54CBEEDB}"/>
              </a:ext>
            </a:extLst>
          </p:cNvPr>
          <p:cNvSpPr/>
          <p:nvPr/>
        </p:nvSpPr>
        <p:spPr>
          <a:xfrm>
            <a:off x="6972300" y="5907024"/>
            <a:ext cx="1920240" cy="292608"/>
          </a:xfrm>
          <a:prstGeom prst="roundRect">
            <a:avLst>
              <a:gd name="adj" fmla="val 50000"/>
            </a:avLst>
          </a:prstGeom>
          <a:solidFill>
            <a:srgbClr val="FFFFFF"/>
          </a:solidFill>
          <a:ln/>
          <a:effectLst>
            <a:outerShdw blurRad="50800" dist="12700" dir="5400000" algn="bl" rotWithShape="0">
              <a:srgbClr val="2E2B28">
                <a:alpha val="15000"/>
              </a:srgbClr>
            </a:outerShdw>
          </a:effectLst>
        </p:spPr>
        <p:txBody>
          <a:bodyPr/>
          <a:lstStyle/>
          <a:p>
            <a:endParaRPr lang="it-IT"/>
          </a:p>
        </p:txBody>
      </p:sp>
      <p:sp>
        <p:nvSpPr>
          <p:cNvPr id="41" name="Text 39">
            <a:extLst>
              <a:ext uri="{FF2B5EF4-FFF2-40B4-BE49-F238E27FC236}">
                <a16:creationId xmlns:a16="http://schemas.microsoft.com/office/drawing/2014/main" id="{B25AD99C-D55A-1DA0-969B-DB20A6F6CFCD}"/>
              </a:ext>
            </a:extLst>
          </p:cNvPr>
          <p:cNvSpPr/>
          <p:nvPr/>
        </p:nvSpPr>
        <p:spPr>
          <a:xfrm>
            <a:off x="6972300" y="5907024"/>
            <a:ext cx="1920240" cy="292608"/>
          </a:xfrm>
          <a:prstGeom prst="rect">
            <a:avLst/>
          </a:prstGeom>
          <a:noFill/>
          <a:ln/>
        </p:spPr>
        <p:txBody>
          <a:bodyPr wrap="square" lIns="0" tIns="0" rIns="0" bIns="0" rtlCol="0" anchor="ctr"/>
          <a:lstStyle/>
          <a:p>
            <a:pPr marL="0" indent="0" algn="ctr">
              <a:buNone/>
            </a:pPr>
            <a:r>
              <a:rPr lang="en-US" sz="1050" b="1" dirty="0">
                <a:solidFill>
                  <a:srgbClr val="2E2B28"/>
                </a:solidFill>
                <a:latin typeface="Calibri" pitchFamily="34" charset="0"/>
                <a:ea typeface="Calibri" pitchFamily="34" charset="-122"/>
                <a:cs typeface="Calibri" pitchFamily="34" charset="-120"/>
              </a:rPr>
              <a:t>Stato di diritto</a:t>
            </a:r>
            <a:endParaRPr lang="en-US" sz="1050" dirty="0"/>
          </a:p>
        </p:txBody>
      </p:sp>
      <p:sp>
        <p:nvSpPr>
          <p:cNvPr id="42" name="Text 40">
            <a:extLst>
              <a:ext uri="{FF2B5EF4-FFF2-40B4-BE49-F238E27FC236}">
                <a16:creationId xmlns:a16="http://schemas.microsoft.com/office/drawing/2014/main" id="{D2F55F3E-669B-5F9A-7289-AD1B1F789530}"/>
              </a:ext>
            </a:extLst>
          </p:cNvPr>
          <p:cNvSpPr/>
          <p:nvPr/>
        </p:nvSpPr>
        <p:spPr>
          <a:xfrm>
            <a:off x="4160520" y="5769864"/>
            <a:ext cx="1005840" cy="566928"/>
          </a:xfrm>
          <a:prstGeom prst="rect">
            <a:avLst/>
          </a:prstGeom>
          <a:noFill/>
          <a:ln/>
        </p:spPr>
        <p:txBody>
          <a:bodyPr wrap="square" lIns="0" tIns="0" rIns="0" bIns="0" rtlCol="0" anchor="ctr"/>
          <a:lstStyle/>
          <a:p>
            <a:pPr marL="0" indent="0" algn="r">
              <a:buNone/>
            </a:pPr>
            <a:r>
              <a:rPr lang="en-US" sz="950" i="1" dirty="0">
                <a:solidFill>
                  <a:srgbClr val="8A8378"/>
                </a:solidFill>
                <a:latin typeface="Calibri" pitchFamily="34" charset="0"/>
                <a:ea typeface="Calibri" pitchFamily="34" charset="-122"/>
                <a:cs typeface="Calibri" pitchFamily="34" charset="-120"/>
              </a:rPr>
              <a:t>[Diritti per tutti]</a:t>
            </a:r>
            <a:endParaRPr lang="en-US" sz="950" dirty="0"/>
          </a:p>
        </p:txBody>
      </p:sp>
      <p:sp>
        <p:nvSpPr>
          <p:cNvPr id="43" name="Text 41">
            <a:extLst>
              <a:ext uri="{FF2B5EF4-FFF2-40B4-BE49-F238E27FC236}">
                <a16:creationId xmlns:a16="http://schemas.microsoft.com/office/drawing/2014/main" id="{8AAEF22A-B0E6-597F-2DE7-BF14B1DC06EA}"/>
              </a:ext>
            </a:extLst>
          </p:cNvPr>
          <p:cNvSpPr/>
          <p:nvPr/>
        </p:nvSpPr>
        <p:spPr>
          <a:xfrm>
            <a:off x="10698480" y="5769864"/>
            <a:ext cx="1005840" cy="566928"/>
          </a:xfrm>
          <a:prstGeom prst="rect">
            <a:avLst/>
          </a:prstGeom>
          <a:noFill/>
          <a:ln/>
        </p:spPr>
        <p:txBody>
          <a:bodyPr wrap="square" lIns="0" tIns="0" rIns="0" bIns="0" rtlCol="0" anchor="ctr"/>
          <a:lstStyle/>
          <a:p>
            <a:pPr marL="0" indent="0" algn="l">
              <a:buNone/>
            </a:pPr>
            <a:r>
              <a:rPr lang="en-US" sz="950" i="1" dirty="0">
                <a:solidFill>
                  <a:srgbClr val="8A8378"/>
                </a:solidFill>
                <a:latin typeface="Calibri" pitchFamily="34" charset="0"/>
                <a:ea typeface="Calibri" pitchFamily="34" charset="-122"/>
                <a:cs typeface="Calibri" pitchFamily="34" charset="-120"/>
              </a:rPr>
              <a:t>[Controllo assoluto]</a:t>
            </a:r>
            <a:endParaRPr lang="en-US" sz="950" dirty="0"/>
          </a:p>
        </p:txBody>
      </p:sp>
      <p:sp>
        <p:nvSpPr>
          <p:cNvPr id="45" name="Text 43">
            <a:extLst>
              <a:ext uri="{FF2B5EF4-FFF2-40B4-BE49-F238E27FC236}">
                <a16:creationId xmlns:a16="http://schemas.microsoft.com/office/drawing/2014/main" id="{03003B51-8CC7-45E6-23EC-56A8584C95CC}"/>
              </a:ext>
            </a:extLst>
          </p:cNvPr>
          <p:cNvSpPr/>
          <p:nvPr/>
        </p:nvSpPr>
        <p:spPr>
          <a:xfrm>
            <a:off x="10317175" y="320040"/>
            <a:ext cx="1463040" cy="1463040"/>
          </a:xfrm>
          <a:prstGeom prst="rect">
            <a:avLst/>
          </a:prstGeom>
          <a:noFill/>
          <a:ln/>
        </p:spPr>
        <p:txBody>
          <a:bodyPr wrap="square" lIns="0" tIns="0" rIns="0" bIns="0" rtlCol="0" anchor="ctr"/>
          <a:lstStyle/>
          <a:p>
            <a:pPr marL="0" indent="0" algn="ctr">
              <a:buNone/>
            </a:pPr>
            <a:endParaRPr lang="en-US" sz="1300" dirty="0"/>
          </a:p>
        </p:txBody>
      </p:sp>
      <p:pic>
        <p:nvPicPr>
          <p:cNvPr id="47" name="Segnaposto immagine 46">
            <a:extLst>
              <a:ext uri="{FF2B5EF4-FFF2-40B4-BE49-F238E27FC236}">
                <a16:creationId xmlns:a16="http://schemas.microsoft.com/office/drawing/2014/main" id="{A579FA5B-6A1A-83FF-1ABF-A0BFF9884C00}"/>
              </a:ext>
            </a:extLst>
          </p:cNvPr>
          <p:cNvPicPr>
            <a:picLocks noGrp="1" noChangeAspect="1"/>
          </p:cNvPicPr>
          <p:nvPr>
            <p:ph type="pic" idx="10"/>
          </p:nvPr>
        </p:nvPicPr>
        <p:blipFill>
          <a:blip r:embed="rId3"/>
          <a:srcRect l="27815" t="9" r="27617" b="-9"/>
          <a:stretch>
            <a:fillRect/>
          </a:stretch>
        </p:blipFill>
        <p:spPr>
          <a:xfrm>
            <a:off x="503238" y="868363"/>
            <a:ext cx="3246437" cy="5468937"/>
          </a:xfrm>
          <a:prstGeom prst="roundRect">
            <a:avLst>
              <a:gd name="adj" fmla="val 6800"/>
            </a:avLst>
          </a:prstGeom>
          <a:noFill/>
          <a:ln w="19050">
            <a:solidFill>
              <a:srgbClr val="D97757"/>
            </a:solidFill>
          </a:ln>
          <a:effectLst>
            <a:outerShdw blurRad="50800" dist="38100" dir="5400000" algn="t" rotWithShape="0">
              <a:prstClr val="black">
                <a:alpha val="40000"/>
              </a:prstClr>
            </a:outerShdw>
          </a:effectLst>
        </p:spPr>
      </p:pic>
      <p:pic>
        <p:nvPicPr>
          <p:cNvPr id="48" name="Immagine 47">
            <a:extLst>
              <a:ext uri="{FF2B5EF4-FFF2-40B4-BE49-F238E27FC236}">
                <a16:creationId xmlns:a16="http://schemas.microsoft.com/office/drawing/2014/main" id="{2BB56E80-01B5-B99D-7A3F-6F8E2FE0B06E}"/>
              </a:ext>
            </a:extLst>
          </p:cNvPr>
          <p:cNvPicPr>
            <a:picLocks noChangeAspect="1"/>
          </p:cNvPicPr>
          <p:nvPr/>
        </p:nvPicPr>
        <p:blipFill>
          <a:blip r:embed="rId4"/>
          <a:stretch>
            <a:fillRect/>
          </a:stretch>
        </p:blipFill>
        <p:spPr>
          <a:xfrm>
            <a:off x="115200" y="223200"/>
            <a:ext cx="1418400" cy="1418400"/>
          </a:xfrm>
          <a:prstGeom prst="rect">
            <a:avLst/>
          </a:prstGeom>
        </p:spPr>
      </p:pic>
    </p:spTree>
    <p:extLst>
      <p:ext uri="{BB962C8B-B14F-4D97-AF65-F5344CB8AC3E}">
        <p14:creationId xmlns:p14="http://schemas.microsoft.com/office/powerpoint/2010/main" val="3866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2500"/>
                                        <p:tgtEl>
                                          <p:spTgt spid="3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2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0"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10ca847-c6e0-4f63-8fc9-75ba1ca0f841}" enabled="1" method="Privileged" siteId="{c1345815-7f98-4646-a59b-6629a8bf12ca}" contentBits="0" removed="0"/>
</clbl:labelList>
</file>

<file path=docProps/app.xml><?xml version="1.0" encoding="utf-8"?>
<Properties xmlns="http://schemas.openxmlformats.org/officeDocument/2006/extended-properties" xmlns:vt="http://schemas.openxmlformats.org/officeDocument/2006/docPropsVTypes">
  <TotalTime>0</TotalTime>
  <Words>1403</Words>
  <Application>Microsoft Office PowerPoint</Application>
  <PresentationFormat>Widescreen</PresentationFormat>
  <Paragraphs>188</Paragraphs>
  <Slides>11</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Cambria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Jacopo Puccini</cp:lastModifiedBy>
  <cp:revision>7</cp:revision>
  <dcterms:created xsi:type="dcterms:W3CDTF">2026-07-21T23:20:09Z</dcterms:created>
  <dcterms:modified xsi:type="dcterms:W3CDTF">2026-07-22T14:07:02Z</dcterms:modified>
</cp:coreProperties>
</file>